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6858000" cx="12192000"/>
  <p:notesSz cx="6858000" cy="9144000"/>
  <p:embeddedFontLst>
    <p:embeddedFont>
      <p:font typeface="Play"/>
      <p:regular r:id="rId47"/>
      <p:bold r:id="rId48"/>
    </p:embeddedFont>
    <p:embeddedFont>
      <p:font typeface="Gill Sans"/>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F26B43"/>
          </p15:clr>
        </p15:guide>
        <p15:guide id="2" orient="horz" pos="2160">
          <p15:clr>
            <a:srgbClr val="A4A3A4"/>
          </p15:clr>
        </p15:guide>
      </p15:sldGuideLst>
    </p:ext>
    <p:ext uri="http://customooxmlschemas.google.com/">
      <go:slidesCustomData xmlns:go="http://customooxmlschemas.google.com/" r:id="rId51" roundtripDataSignature="AMtx7miFeIcvGrKvJekme23l8Ir17Kme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16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lay-bold.fntdata"/><Relationship Id="rId47" Type="http://schemas.openxmlformats.org/officeDocument/2006/relationships/font" Target="fonts/Play-regular.fntdata"/><Relationship Id="rId49" Type="http://schemas.openxmlformats.org/officeDocument/2006/relationships/font" Target="fonts/Gill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font" Target="fonts/GillSans-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203" name="Google Shape;203;p1: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pt-BR"/>
              <a:t>29/09/2022</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5d84ec8f1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5d84ec8f1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15d84ec8f1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5ea34403f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5ea34403f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g15ea34403f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6507727a56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6507727a56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g16507727a56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76b6ab76c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76b6ab76c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g176b6ab76c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621286b34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g1621286b34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g1621286b34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397" name="Google Shape;397;g1621286b34a_0_0:notes"/>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pt-BR"/>
              <a:t>29/09/2022</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212" name="Google Shape;212;p2: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pt-BR"/>
              <a:t>29/09/2022</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6808a82ef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6808a82ef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g16808a82ef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6f66df6a1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6f66df6a1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g16f66df6a1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484" name="Google Shape;484;p20: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pt-BR"/>
              <a:t>29/09/2022</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692f6e72cc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692f6e72cc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g1692f6e72cc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225" name="Google Shape;225;p3: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pt-BR"/>
              <a:t>29/09/2022</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6507727a56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6507727a56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g16507727a56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6f66df6a17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6f66df6a17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g16f66df6a17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553" name="Google Shape;553;p23: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pt-BR"/>
              <a:t>29/09/2022</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6507727a56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6507727a56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g16507727a56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6808a82efa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6808a82efa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g16808a82efa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239" name="Google Shape;239;p4: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pt-BR"/>
              <a:t>29/09/2022</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270" name="Google Shape;270;p6: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pt-BR"/>
              <a:t>29/09/2022</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p:cSld name="1_Título">
    <p:spTree>
      <p:nvGrpSpPr>
        <p:cNvPr id="15" name="Shape 15"/>
        <p:cNvGrpSpPr/>
        <p:nvPr/>
      </p:nvGrpSpPr>
      <p:grpSpPr>
        <a:xfrm>
          <a:off x="0" y="0"/>
          <a:ext cx="0" cy="0"/>
          <a:chOff x="0" y="0"/>
          <a:chExt cx="0" cy="0"/>
        </a:xfrm>
      </p:grpSpPr>
      <p:sp>
        <p:nvSpPr>
          <p:cNvPr id="16" name="Google Shape;16;p32"/>
          <p:cNvSpPr txBox="1"/>
          <p:nvPr>
            <p:ph type="ctrTitle"/>
          </p:nvPr>
        </p:nvSpPr>
        <p:spPr>
          <a:xfrm>
            <a:off x="7999414" y="1051551"/>
            <a:ext cx="3565524" cy="2384898"/>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2"/>
          <p:cNvSpPr/>
          <p:nvPr>
            <p:ph idx="2" type="pic"/>
          </p:nvPr>
        </p:nvSpPr>
        <p:spPr>
          <a:xfrm>
            <a:off x="0" y="0"/>
            <a:ext cx="7452360" cy="6858000"/>
          </a:xfrm>
          <a:prstGeom prst="rect">
            <a:avLst/>
          </a:prstGeom>
          <a:solidFill>
            <a:schemeClr val="accent5"/>
          </a:solidFill>
          <a:ln>
            <a:noFill/>
          </a:ln>
        </p:spPr>
      </p:sp>
      <p:sp>
        <p:nvSpPr>
          <p:cNvPr id="18" name="Google Shape;18;p32"/>
          <p:cNvSpPr/>
          <p:nvPr/>
        </p:nvSpPr>
        <p:spPr>
          <a:xfrm>
            <a:off x="7999413" y="445272"/>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nvGrpSpPr>
          <p:cNvPr id="19" name="Google Shape;19;p32"/>
          <p:cNvGrpSpPr/>
          <p:nvPr/>
        </p:nvGrpSpPr>
        <p:grpSpPr>
          <a:xfrm rot="5400000">
            <a:off x="10835022" y="5500185"/>
            <a:ext cx="828358" cy="828358"/>
            <a:chOff x="10462536" y="1408249"/>
            <a:chExt cx="828358" cy="828358"/>
          </a:xfrm>
        </p:grpSpPr>
        <p:sp>
          <p:nvSpPr>
            <p:cNvPr id="20" name="Google Shape;20;p32"/>
            <p:cNvSpPr/>
            <p:nvPr/>
          </p:nvSpPr>
          <p:spPr>
            <a:xfrm rot="8100000">
              <a:off x="10606715" y="1506691"/>
              <a:ext cx="540001" cy="631474"/>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1" name="Google Shape;21;p32"/>
            <p:cNvSpPr/>
            <p:nvPr/>
          </p:nvSpPr>
          <p:spPr>
            <a:xfrm rot="-8100000">
              <a:off x="10613915" y="1424627"/>
              <a:ext cx="270000" cy="540001"/>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22" name="Google Shape;22;p32"/>
          <p:cNvSpPr txBox="1"/>
          <p:nvPr>
            <p:ph idx="1" type="body"/>
          </p:nvPr>
        </p:nvSpPr>
        <p:spPr>
          <a:xfrm>
            <a:off x="7999413" y="3568700"/>
            <a:ext cx="3565524" cy="173196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sz="2000"/>
            </a:lvl1pPr>
            <a:lvl2pPr indent="-228600" lvl="1" marL="914400" algn="l">
              <a:lnSpc>
                <a:spcPct val="110000"/>
              </a:lnSpc>
              <a:spcBef>
                <a:spcPts val="800"/>
              </a:spcBef>
              <a:spcAft>
                <a:spcPts val="0"/>
              </a:spcAft>
              <a:buClr>
                <a:schemeClr val="lt1"/>
              </a:buClr>
              <a:buSzPts val="2000"/>
              <a:buNone/>
              <a:defRPr sz="2000"/>
            </a:lvl2pPr>
            <a:lvl3pPr indent="-228600" lvl="2" marL="1371600" algn="l">
              <a:lnSpc>
                <a:spcPct val="110000"/>
              </a:lnSpc>
              <a:spcBef>
                <a:spcPts val="800"/>
              </a:spcBef>
              <a:spcAft>
                <a:spcPts val="0"/>
              </a:spcAft>
              <a:buClr>
                <a:schemeClr val="lt1"/>
              </a:buClr>
              <a:buSzPts val="2000"/>
              <a:buNone/>
              <a:defRPr sz="2000"/>
            </a:lvl3pPr>
            <a:lvl4pPr indent="-228600" lvl="3" marL="1828800" algn="l">
              <a:lnSpc>
                <a:spcPct val="110000"/>
              </a:lnSpc>
              <a:spcBef>
                <a:spcPts val="800"/>
              </a:spcBef>
              <a:spcAft>
                <a:spcPts val="0"/>
              </a:spcAft>
              <a:buClr>
                <a:schemeClr val="lt1"/>
              </a:buClr>
              <a:buSzPts val="2000"/>
              <a:buNone/>
              <a:defRPr sz="2000"/>
            </a:lvl4pPr>
            <a:lvl5pPr indent="-228600" lvl="4" marL="2286000" algn="l">
              <a:lnSpc>
                <a:spcPct val="110000"/>
              </a:lnSpc>
              <a:spcBef>
                <a:spcPts val="800"/>
              </a:spcBef>
              <a:spcAft>
                <a:spcPts val="0"/>
              </a:spcAft>
              <a:buClr>
                <a:schemeClr val="lt1"/>
              </a:buClr>
              <a:buSzPts val="2000"/>
              <a:buNone/>
              <a:defRPr sz="2000"/>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Equipe">
  <p:cSld name="8_Equipe">
    <p:spTree>
      <p:nvGrpSpPr>
        <p:cNvPr id="108" name="Shape 108"/>
        <p:cNvGrpSpPr/>
        <p:nvPr/>
      </p:nvGrpSpPr>
      <p:grpSpPr>
        <a:xfrm>
          <a:off x="0" y="0"/>
          <a:ext cx="0" cy="0"/>
          <a:chOff x="0" y="0"/>
          <a:chExt cx="0" cy="0"/>
        </a:xfrm>
      </p:grpSpPr>
      <p:sp>
        <p:nvSpPr>
          <p:cNvPr id="109" name="Google Shape;109;p41"/>
          <p:cNvSpPr/>
          <p:nvPr/>
        </p:nvSpPr>
        <p:spPr>
          <a:xfrm>
            <a:off x="0" y="5773729"/>
            <a:ext cx="12192000" cy="1084271"/>
          </a:xfrm>
          <a:prstGeom prst="rect">
            <a:avLst/>
          </a:prstGeom>
          <a:gradFill>
            <a:gsLst>
              <a:gs pos="0">
                <a:srgbClr val="1B192E">
                  <a:alpha val="0"/>
                </a:srgbClr>
              </a:gs>
              <a:gs pos="40000">
                <a:srgbClr val="1B192E">
                  <a:alpha val="0"/>
                </a:srgbClr>
              </a:gs>
              <a:gs pos="100000">
                <a:srgbClr val="1B192E">
                  <a:alpha val="6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10" name="Google Shape;110;p41"/>
          <p:cNvSpPr/>
          <p:nvPr/>
        </p:nvSpPr>
        <p:spPr>
          <a:xfrm>
            <a:off x="10288775" y="762609"/>
            <a:ext cx="1080000" cy="108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11" name="Google Shape;111;p41"/>
          <p:cNvSpPr txBox="1"/>
          <p:nvPr>
            <p:ph type="ctrTitle"/>
          </p:nvPr>
        </p:nvSpPr>
        <p:spPr>
          <a:xfrm>
            <a:off x="548640" y="548640"/>
            <a:ext cx="8281987" cy="125304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12" name="Google Shape;112;p41"/>
          <p:cNvGrpSpPr/>
          <p:nvPr/>
        </p:nvGrpSpPr>
        <p:grpSpPr>
          <a:xfrm>
            <a:off x="1763106" y="4294374"/>
            <a:ext cx="2083885" cy="2083885"/>
            <a:chOff x="4842143" y="3556857"/>
            <a:chExt cx="2083885" cy="2083885"/>
          </a:xfrm>
        </p:grpSpPr>
        <p:sp>
          <p:nvSpPr>
            <p:cNvPr id="113" name="Google Shape;113;p41"/>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14" name="Google Shape;114;p41"/>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15" name="Google Shape;115;p41"/>
            <p:cNvSpPr/>
            <p:nvPr/>
          </p:nvSpPr>
          <p:spPr>
            <a:xfrm flipH="1" rot="2700000">
              <a:off x="6040374" y="3601683"/>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16" name="Google Shape;116;p41"/>
            <p:cNvSpPr/>
            <p:nvPr/>
          </p:nvSpPr>
          <p:spPr>
            <a:xfrm flipH="1" rot="2700000">
              <a:off x="5059348" y="4582709"/>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117" name="Google Shape;117;p41"/>
          <p:cNvSpPr/>
          <p:nvPr>
            <p:ph idx="2" type="pic"/>
          </p:nvPr>
        </p:nvSpPr>
        <p:spPr>
          <a:xfrm>
            <a:off x="1078992" y="1990724"/>
            <a:ext cx="1691640" cy="1435608"/>
          </a:xfrm>
          <a:prstGeom prst="rect">
            <a:avLst/>
          </a:prstGeom>
          <a:solidFill>
            <a:schemeClr val="accent5"/>
          </a:solidFill>
          <a:ln>
            <a:noFill/>
          </a:ln>
        </p:spPr>
      </p:sp>
      <p:sp>
        <p:nvSpPr>
          <p:cNvPr id="118" name="Google Shape;118;p41"/>
          <p:cNvSpPr/>
          <p:nvPr>
            <p:ph idx="3" type="pic"/>
          </p:nvPr>
        </p:nvSpPr>
        <p:spPr>
          <a:xfrm>
            <a:off x="3838384" y="1990724"/>
            <a:ext cx="1691640" cy="1435608"/>
          </a:xfrm>
          <a:prstGeom prst="rect">
            <a:avLst/>
          </a:prstGeom>
          <a:solidFill>
            <a:schemeClr val="accent5"/>
          </a:solidFill>
          <a:ln>
            <a:noFill/>
          </a:ln>
        </p:spPr>
      </p:sp>
      <p:sp>
        <p:nvSpPr>
          <p:cNvPr id="119" name="Google Shape;119;p41"/>
          <p:cNvSpPr/>
          <p:nvPr>
            <p:ph idx="4" type="pic"/>
          </p:nvPr>
        </p:nvSpPr>
        <p:spPr>
          <a:xfrm>
            <a:off x="6661976" y="1993392"/>
            <a:ext cx="1691640" cy="1435608"/>
          </a:xfrm>
          <a:prstGeom prst="rect">
            <a:avLst/>
          </a:prstGeom>
          <a:solidFill>
            <a:schemeClr val="accent5"/>
          </a:solidFill>
          <a:ln>
            <a:noFill/>
          </a:ln>
        </p:spPr>
      </p:sp>
      <p:sp>
        <p:nvSpPr>
          <p:cNvPr id="120" name="Google Shape;120;p41"/>
          <p:cNvSpPr/>
          <p:nvPr>
            <p:ph idx="5" type="pic"/>
          </p:nvPr>
        </p:nvSpPr>
        <p:spPr>
          <a:xfrm>
            <a:off x="9485568" y="1990724"/>
            <a:ext cx="1691640" cy="1435608"/>
          </a:xfrm>
          <a:prstGeom prst="rect">
            <a:avLst/>
          </a:prstGeom>
          <a:solidFill>
            <a:schemeClr val="accent5"/>
          </a:solidFill>
          <a:ln>
            <a:noFill/>
          </a:ln>
        </p:spPr>
      </p:sp>
      <p:sp>
        <p:nvSpPr>
          <p:cNvPr id="121" name="Google Shape;121;p41"/>
          <p:cNvSpPr txBox="1"/>
          <p:nvPr>
            <p:ph idx="1" type="body"/>
          </p:nvPr>
        </p:nvSpPr>
        <p:spPr>
          <a:xfrm>
            <a:off x="1079500" y="3781425"/>
            <a:ext cx="1711325" cy="36576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b="1" sz="2000"/>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2" name="Google Shape;122;p41"/>
          <p:cNvSpPr txBox="1"/>
          <p:nvPr>
            <p:ph idx="6" type="body"/>
          </p:nvPr>
        </p:nvSpPr>
        <p:spPr>
          <a:xfrm>
            <a:off x="1078733" y="4232949"/>
            <a:ext cx="1711572" cy="63817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1800"/>
              <a:buNone/>
              <a:defRPr sz="1800"/>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3" name="Google Shape;123;p41"/>
          <p:cNvSpPr txBox="1"/>
          <p:nvPr>
            <p:ph idx="7" type="body"/>
          </p:nvPr>
        </p:nvSpPr>
        <p:spPr>
          <a:xfrm>
            <a:off x="3839151" y="3781425"/>
            <a:ext cx="1711325" cy="36576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b="1" sz="2000"/>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4" name="Google Shape;124;p41"/>
          <p:cNvSpPr txBox="1"/>
          <p:nvPr>
            <p:ph idx="8" type="body"/>
          </p:nvPr>
        </p:nvSpPr>
        <p:spPr>
          <a:xfrm>
            <a:off x="3838384" y="4232949"/>
            <a:ext cx="1711572" cy="63817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1800"/>
              <a:buNone/>
              <a:defRPr sz="1800"/>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5" name="Google Shape;125;p41"/>
          <p:cNvSpPr txBox="1"/>
          <p:nvPr>
            <p:ph idx="9" type="body"/>
          </p:nvPr>
        </p:nvSpPr>
        <p:spPr>
          <a:xfrm>
            <a:off x="6662743" y="3781425"/>
            <a:ext cx="1711325" cy="36576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b="1" sz="2000"/>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6" name="Google Shape;126;p41"/>
          <p:cNvSpPr txBox="1"/>
          <p:nvPr>
            <p:ph idx="13" type="body"/>
          </p:nvPr>
        </p:nvSpPr>
        <p:spPr>
          <a:xfrm>
            <a:off x="6661976" y="4232949"/>
            <a:ext cx="1711572" cy="63817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1800"/>
              <a:buNone/>
              <a:defRPr sz="1800"/>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7" name="Google Shape;127;p41"/>
          <p:cNvSpPr txBox="1"/>
          <p:nvPr>
            <p:ph idx="14" type="body"/>
          </p:nvPr>
        </p:nvSpPr>
        <p:spPr>
          <a:xfrm>
            <a:off x="9433112" y="3787288"/>
            <a:ext cx="1711325" cy="36576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b="1" sz="2000"/>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8" name="Google Shape;128;p41"/>
          <p:cNvSpPr txBox="1"/>
          <p:nvPr>
            <p:ph idx="15" type="body"/>
          </p:nvPr>
        </p:nvSpPr>
        <p:spPr>
          <a:xfrm>
            <a:off x="9432345" y="4238812"/>
            <a:ext cx="1711572" cy="63817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1800"/>
              <a:buNone/>
              <a:defRPr sz="1800"/>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9" name="Google Shape;129;p41"/>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41"/>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41"/>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údo da coluna 2 (slide de comparação)" type="twoTxTwoObj">
  <p:cSld name="TWO_OBJECTS_WITH_TEXT">
    <p:spTree>
      <p:nvGrpSpPr>
        <p:cNvPr id="132" name="Shape 132"/>
        <p:cNvGrpSpPr/>
        <p:nvPr/>
      </p:nvGrpSpPr>
      <p:grpSpPr>
        <a:xfrm>
          <a:off x="0" y="0"/>
          <a:ext cx="0" cy="0"/>
          <a:chOff x="0" y="0"/>
          <a:chExt cx="0" cy="0"/>
        </a:xfrm>
      </p:grpSpPr>
      <p:sp>
        <p:nvSpPr>
          <p:cNvPr id="133" name="Google Shape;133;p42"/>
          <p:cNvSpPr/>
          <p:nvPr/>
        </p:nvSpPr>
        <p:spPr>
          <a:xfrm>
            <a:off x="11091612" y="5893466"/>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34" name="Google Shape;134;p42"/>
          <p:cNvSpPr/>
          <p:nvPr/>
        </p:nvSpPr>
        <p:spPr>
          <a:xfrm>
            <a:off x="11451612" y="5827878"/>
            <a:ext cx="379049" cy="360000"/>
          </a:xfrm>
          <a:prstGeom prst="rect">
            <a:avLst/>
          </a:prstGeom>
          <a:solidFill>
            <a:schemeClr val="dk2">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35" name="Google Shape;135;p42"/>
          <p:cNvSpPr txBox="1"/>
          <p:nvPr>
            <p:ph type="title"/>
          </p:nvPr>
        </p:nvSpPr>
        <p:spPr>
          <a:xfrm>
            <a:off x="550862" y="549275"/>
            <a:ext cx="11097551" cy="13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42"/>
          <p:cNvSpPr txBox="1"/>
          <p:nvPr>
            <p:ph idx="1" type="body"/>
          </p:nvPr>
        </p:nvSpPr>
        <p:spPr>
          <a:xfrm>
            <a:off x="550864" y="1731375"/>
            <a:ext cx="5437186" cy="535354"/>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000"/>
              </a:spcBef>
              <a:spcAft>
                <a:spcPts val="0"/>
              </a:spcAft>
              <a:buClr>
                <a:schemeClr val="lt1"/>
              </a:buClr>
              <a:buSzPts val="1400"/>
              <a:buNone/>
              <a:defRPr b="0" sz="1400" cap="none">
                <a:solidFill>
                  <a:schemeClr val="lt1"/>
                </a:solidFill>
                <a:latin typeface="Gill Sans"/>
                <a:ea typeface="Gill Sans"/>
                <a:cs typeface="Gill Sans"/>
                <a:sym typeface="Gill Sans"/>
              </a:defRPr>
            </a:lvl1pPr>
            <a:lvl2pPr indent="-228600" lvl="1" marL="914400" algn="l">
              <a:lnSpc>
                <a:spcPct val="110000"/>
              </a:lnSpc>
              <a:spcBef>
                <a:spcPts val="800"/>
              </a:spcBef>
              <a:spcAft>
                <a:spcPts val="0"/>
              </a:spcAft>
              <a:buClr>
                <a:schemeClr val="lt1"/>
              </a:buClr>
              <a:buSzPts val="2000"/>
              <a:buNone/>
              <a:defRPr b="1" sz="2000"/>
            </a:lvl2pPr>
            <a:lvl3pPr indent="-228600" lvl="2" marL="1371600" algn="l">
              <a:lnSpc>
                <a:spcPct val="110000"/>
              </a:lnSpc>
              <a:spcBef>
                <a:spcPts val="800"/>
              </a:spcBef>
              <a:spcAft>
                <a:spcPts val="0"/>
              </a:spcAft>
              <a:buClr>
                <a:schemeClr val="lt1"/>
              </a:buClr>
              <a:buSzPts val="1800"/>
              <a:buNone/>
              <a:defRPr b="1" sz="1800"/>
            </a:lvl3pPr>
            <a:lvl4pPr indent="-228600" lvl="3" marL="1828800" algn="l">
              <a:lnSpc>
                <a:spcPct val="110000"/>
              </a:lnSpc>
              <a:spcBef>
                <a:spcPts val="800"/>
              </a:spcBef>
              <a:spcAft>
                <a:spcPts val="0"/>
              </a:spcAft>
              <a:buClr>
                <a:schemeClr val="lt1"/>
              </a:buClr>
              <a:buSzPts val="1600"/>
              <a:buNone/>
              <a:defRPr b="1" sz="1600"/>
            </a:lvl4pPr>
            <a:lvl5pPr indent="-228600" lvl="4" marL="2286000" algn="l">
              <a:lnSpc>
                <a:spcPct val="110000"/>
              </a:lnSpc>
              <a:spcBef>
                <a:spcPts val="800"/>
              </a:spcBef>
              <a:spcAft>
                <a:spcPts val="0"/>
              </a:spcAft>
              <a:buClr>
                <a:schemeClr val="lt1"/>
              </a:buClr>
              <a:buSzPts val="1600"/>
              <a:buNone/>
              <a:defRPr b="1" sz="1600"/>
            </a:lvl5pPr>
            <a:lvl6pPr indent="-228600" lvl="5" marL="2743200" algn="l">
              <a:lnSpc>
                <a:spcPct val="90000"/>
              </a:lnSpc>
              <a:spcBef>
                <a:spcPts val="8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37" name="Google Shape;137;p42"/>
          <p:cNvSpPr txBox="1"/>
          <p:nvPr>
            <p:ph idx="2" type="body"/>
          </p:nvPr>
        </p:nvSpPr>
        <p:spPr>
          <a:xfrm>
            <a:off x="550863" y="2427370"/>
            <a:ext cx="5429114" cy="3515555"/>
          </a:xfrm>
          <a:prstGeom prst="rect">
            <a:avLst/>
          </a:prstGeom>
          <a:noFill/>
          <a:ln>
            <a:noFill/>
          </a:ln>
        </p:spPr>
        <p:txBody>
          <a:bodyPr anchorCtr="0" anchor="t" bIns="0" lIns="0" spcFirstLastPara="1" rIns="0" wrap="square" tIns="0">
            <a:noAutofit/>
          </a:bodyPr>
          <a:lstStyle>
            <a:lvl1pPr indent="-381000" lvl="0" marL="457200" algn="l">
              <a:lnSpc>
                <a:spcPct val="110000"/>
              </a:lnSpc>
              <a:spcBef>
                <a:spcPts val="1000"/>
              </a:spcBef>
              <a:spcAft>
                <a:spcPts val="0"/>
              </a:spcAft>
              <a:buClr>
                <a:schemeClr val="lt1"/>
              </a:buClr>
              <a:buSzPts val="2400"/>
              <a:buChar char="•"/>
              <a:defRPr sz="2400"/>
            </a:lvl1pPr>
            <a:lvl2pPr indent="-330200" lvl="1" marL="914400" algn="l">
              <a:lnSpc>
                <a:spcPct val="110000"/>
              </a:lnSpc>
              <a:spcBef>
                <a:spcPts val="800"/>
              </a:spcBef>
              <a:spcAft>
                <a:spcPts val="0"/>
              </a:spcAft>
              <a:buClr>
                <a:schemeClr val="lt1"/>
              </a:buClr>
              <a:buSzPts val="1600"/>
              <a:buChar char="•"/>
              <a:defRPr sz="1600"/>
            </a:lvl2pPr>
            <a:lvl3pPr indent="-330200" lvl="2" marL="1371600" algn="l">
              <a:lnSpc>
                <a:spcPct val="110000"/>
              </a:lnSpc>
              <a:spcBef>
                <a:spcPts val="800"/>
              </a:spcBef>
              <a:spcAft>
                <a:spcPts val="0"/>
              </a:spcAft>
              <a:buClr>
                <a:schemeClr val="lt1"/>
              </a:buClr>
              <a:buSzPts val="1600"/>
              <a:buChar char="•"/>
              <a:defRPr sz="1600"/>
            </a:lvl3pPr>
            <a:lvl4pPr indent="-330200" lvl="3" marL="1828800" algn="l">
              <a:lnSpc>
                <a:spcPct val="110000"/>
              </a:lnSpc>
              <a:spcBef>
                <a:spcPts val="800"/>
              </a:spcBef>
              <a:spcAft>
                <a:spcPts val="0"/>
              </a:spcAft>
              <a:buClr>
                <a:schemeClr val="lt1"/>
              </a:buClr>
              <a:buSzPts val="1600"/>
              <a:buChar char="•"/>
              <a:defRPr sz="1600"/>
            </a:lvl4pPr>
            <a:lvl5pPr indent="-330200" lvl="4" marL="2286000" algn="l">
              <a:lnSpc>
                <a:spcPct val="110000"/>
              </a:lnSpc>
              <a:spcBef>
                <a:spcPts val="800"/>
              </a:spcBef>
              <a:spcAft>
                <a:spcPts val="0"/>
              </a:spcAft>
              <a:buClr>
                <a:schemeClr val="lt1"/>
              </a:buClr>
              <a:buSzPts val="1600"/>
              <a:buChar char="•"/>
              <a:defRPr sz="1600"/>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8" name="Google Shape;138;p42"/>
          <p:cNvSpPr txBox="1"/>
          <p:nvPr>
            <p:ph idx="3" type="body"/>
          </p:nvPr>
        </p:nvSpPr>
        <p:spPr>
          <a:xfrm>
            <a:off x="6212024" y="1731375"/>
            <a:ext cx="5436392" cy="535354"/>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000"/>
              </a:spcBef>
              <a:spcAft>
                <a:spcPts val="0"/>
              </a:spcAft>
              <a:buClr>
                <a:schemeClr val="lt1"/>
              </a:buClr>
              <a:buSzPts val="1400"/>
              <a:buNone/>
              <a:defRPr b="0" sz="1400" cap="none">
                <a:solidFill>
                  <a:schemeClr val="lt1"/>
                </a:solidFill>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9" name="Google Shape;139;p42"/>
          <p:cNvSpPr txBox="1"/>
          <p:nvPr>
            <p:ph idx="4" type="body"/>
          </p:nvPr>
        </p:nvSpPr>
        <p:spPr>
          <a:xfrm>
            <a:off x="6212023" y="2427370"/>
            <a:ext cx="5436391" cy="3515555"/>
          </a:xfrm>
          <a:prstGeom prst="rect">
            <a:avLst/>
          </a:prstGeom>
          <a:noFill/>
          <a:ln>
            <a:noFill/>
          </a:ln>
        </p:spPr>
        <p:txBody>
          <a:bodyPr anchorCtr="0" anchor="t" bIns="0" lIns="0" spcFirstLastPara="1" rIns="0" wrap="square" tIns="0">
            <a:noAutofit/>
          </a:bodyPr>
          <a:lstStyle>
            <a:lvl1pPr indent="-381000" lvl="0" marL="457200" algn="l">
              <a:lnSpc>
                <a:spcPct val="110000"/>
              </a:lnSpc>
              <a:spcBef>
                <a:spcPts val="1000"/>
              </a:spcBef>
              <a:spcAft>
                <a:spcPts val="0"/>
              </a:spcAft>
              <a:buClr>
                <a:schemeClr val="lt1"/>
              </a:buClr>
              <a:buSzPts val="2400"/>
              <a:buChar char="•"/>
              <a:defRPr sz="2400"/>
            </a:lvl1pPr>
            <a:lvl2pPr indent="-330200" lvl="1" marL="914400" algn="l">
              <a:lnSpc>
                <a:spcPct val="110000"/>
              </a:lnSpc>
              <a:spcBef>
                <a:spcPts val="800"/>
              </a:spcBef>
              <a:spcAft>
                <a:spcPts val="0"/>
              </a:spcAft>
              <a:buClr>
                <a:schemeClr val="lt1"/>
              </a:buClr>
              <a:buSzPts val="1600"/>
              <a:buChar char="•"/>
              <a:defRPr sz="1600"/>
            </a:lvl2pPr>
            <a:lvl3pPr indent="-330200" lvl="2" marL="1371600" algn="l">
              <a:lnSpc>
                <a:spcPct val="110000"/>
              </a:lnSpc>
              <a:spcBef>
                <a:spcPts val="800"/>
              </a:spcBef>
              <a:spcAft>
                <a:spcPts val="0"/>
              </a:spcAft>
              <a:buClr>
                <a:schemeClr val="lt1"/>
              </a:buClr>
              <a:buSzPts val="1600"/>
              <a:buChar char="•"/>
              <a:defRPr sz="1600"/>
            </a:lvl3pPr>
            <a:lvl4pPr indent="-330200" lvl="3" marL="1828800" algn="l">
              <a:lnSpc>
                <a:spcPct val="110000"/>
              </a:lnSpc>
              <a:spcBef>
                <a:spcPts val="800"/>
              </a:spcBef>
              <a:spcAft>
                <a:spcPts val="0"/>
              </a:spcAft>
              <a:buClr>
                <a:schemeClr val="lt1"/>
              </a:buClr>
              <a:buSzPts val="1600"/>
              <a:buChar char="•"/>
              <a:defRPr sz="1600"/>
            </a:lvl4pPr>
            <a:lvl5pPr indent="-330200" lvl="4" marL="2286000" algn="l">
              <a:lnSpc>
                <a:spcPct val="110000"/>
              </a:lnSpc>
              <a:spcBef>
                <a:spcPts val="800"/>
              </a:spcBef>
              <a:spcAft>
                <a:spcPts val="0"/>
              </a:spcAft>
              <a:buClr>
                <a:schemeClr val="lt1"/>
              </a:buClr>
              <a:buSzPts val="1600"/>
              <a:buChar char="•"/>
              <a:defRPr sz="1600"/>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0" name="Google Shape;140;p42"/>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42"/>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42"/>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luna do conteúdo 3">
  <p:cSld name="11_Coluna do conteúdo 3">
    <p:spTree>
      <p:nvGrpSpPr>
        <p:cNvPr id="143" name="Shape 143"/>
        <p:cNvGrpSpPr/>
        <p:nvPr/>
      </p:nvGrpSpPr>
      <p:grpSpPr>
        <a:xfrm>
          <a:off x="0" y="0"/>
          <a:ext cx="0" cy="0"/>
          <a:chOff x="0" y="0"/>
          <a:chExt cx="0" cy="0"/>
        </a:xfrm>
      </p:grpSpPr>
      <p:grpSp>
        <p:nvGrpSpPr>
          <p:cNvPr id="144" name="Google Shape;144;p43"/>
          <p:cNvGrpSpPr/>
          <p:nvPr/>
        </p:nvGrpSpPr>
        <p:grpSpPr>
          <a:xfrm>
            <a:off x="100472" y="5036395"/>
            <a:ext cx="2083885" cy="2083885"/>
            <a:chOff x="4842143" y="3556857"/>
            <a:chExt cx="2083885" cy="2083885"/>
          </a:xfrm>
        </p:grpSpPr>
        <p:sp>
          <p:nvSpPr>
            <p:cNvPr id="145" name="Google Shape;145;p43"/>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46" name="Google Shape;146;p43"/>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47" name="Google Shape;147;p43"/>
            <p:cNvSpPr/>
            <p:nvPr/>
          </p:nvSpPr>
          <p:spPr>
            <a:xfrm flipH="1" rot="2700000">
              <a:off x="6040374" y="3601683"/>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48" name="Google Shape;148;p43"/>
            <p:cNvSpPr/>
            <p:nvPr/>
          </p:nvSpPr>
          <p:spPr>
            <a:xfrm flipH="1" rot="2700000">
              <a:off x="5059348" y="4582709"/>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149" name="Google Shape;149;p43"/>
          <p:cNvSpPr/>
          <p:nvPr/>
        </p:nvSpPr>
        <p:spPr>
          <a:xfrm rot="2700000">
            <a:off x="10834944" y="17126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50" name="Google Shape;150;p43"/>
          <p:cNvSpPr/>
          <p:nvPr/>
        </p:nvSpPr>
        <p:spPr>
          <a:xfrm rot="8100000">
            <a:off x="10849344" y="518342"/>
            <a:ext cx="540000" cy="108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51" name="Google Shape;151;p43"/>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52" name="Google Shape;152;p43"/>
          <p:cNvSpPr txBox="1"/>
          <p:nvPr>
            <p:ph type="title"/>
          </p:nvPr>
        </p:nvSpPr>
        <p:spPr>
          <a:xfrm>
            <a:off x="550862" y="549275"/>
            <a:ext cx="11097551" cy="13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43"/>
          <p:cNvSpPr txBox="1"/>
          <p:nvPr>
            <p:ph idx="1" type="body"/>
          </p:nvPr>
        </p:nvSpPr>
        <p:spPr>
          <a:xfrm>
            <a:off x="550864" y="1731375"/>
            <a:ext cx="3563936" cy="535354"/>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b="0" sz="2000" cap="none">
                <a:solidFill>
                  <a:schemeClr val="lt1"/>
                </a:solidFill>
                <a:latin typeface="Gill Sans"/>
                <a:ea typeface="Gill Sans"/>
                <a:cs typeface="Gill Sans"/>
                <a:sym typeface="Gill Sans"/>
              </a:defRPr>
            </a:lvl1pPr>
            <a:lvl2pPr indent="-228600" lvl="1" marL="914400" algn="l">
              <a:lnSpc>
                <a:spcPct val="110000"/>
              </a:lnSpc>
              <a:spcBef>
                <a:spcPts val="800"/>
              </a:spcBef>
              <a:spcAft>
                <a:spcPts val="0"/>
              </a:spcAft>
              <a:buClr>
                <a:schemeClr val="lt1"/>
              </a:buClr>
              <a:buSzPts val="2000"/>
              <a:buNone/>
              <a:defRPr b="1" sz="2000"/>
            </a:lvl2pPr>
            <a:lvl3pPr indent="-228600" lvl="2" marL="1371600" algn="l">
              <a:lnSpc>
                <a:spcPct val="110000"/>
              </a:lnSpc>
              <a:spcBef>
                <a:spcPts val="800"/>
              </a:spcBef>
              <a:spcAft>
                <a:spcPts val="0"/>
              </a:spcAft>
              <a:buClr>
                <a:schemeClr val="lt1"/>
              </a:buClr>
              <a:buSzPts val="1800"/>
              <a:buNone/>
              <a:defRPr b="1" sz="1800"/>
            </a:lvl3pPr>
            <a:lvl4pPr indent="-228600" lvl="3" marL="1828800" algn="l">
              <a:lnSpc>
                <a:spcPct val="110000"/>
              </a:lnSpc>
              <a:spcBef>
                <a:spcPts val="800"/>
              </a:spcBef>
              <a:spcAft>
                <a:spcPts val="0"/>
              </a:spcAft>
              <a:buClr>
                <a:schemeClr val="lt1"/>
              </a:buClr>
              <a:buSzPts val="1600"/>
              <a:buNone/>
              <a:defRPr b="1" sz="1600"/>
            </a:lvl4pPr>
            <a:lvl5pPr indent="-228600" lvl="4" marL="2286000" algn="l">
              <a:lnSpc>
                <a:spcPct val="110000"/>
              </a:lnSpc>
              <a:spcBef>
                <a:spcPts val="800"/>
              </a:spcBef>
              <a:spcAft>
                <a:spcPts val="0"/>
              </a:spcAft>
              <a:buClr>
                <a:schemeClr val="lt1"/>
              </a:buClr>
              <a:buSzPts val="1600"/>
              <a:buNone/>
              <a:defRPr b="1" sz="1600"/>
            </a:lvl5pPr>
            <a:lvl6pPr indent="-228600" lvl="5" marL="2743200" algn="l">
              <a:lnSpc>
                <a:spcPct val="90000"/>
              </a:lnSpc>
              <a:spcBef>
                <a:spcPts val="8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54" name="Google Shape;154;p43"/>
          <p:cNvSpPr txBox="1"/>
          <p:nvPr>
            <p:ph idx="2" type="body"/>
          </p:nvPr>
        </p:nvSpPr>
        <p:spPr>
          <a:xfrm>
            <a:off x="559476" y="2432304"/>
            <a:ext cx="3563936" cy="3515555"/>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1000"/>
              </a:spcBef>
              <a:spcAft>
                <a:spcPts val="0"/>
              </a:spcAft>
              <a:buClr>
                <a:schemeClr val="lt1"/>
              </a:buClr>
              <a:buSzPts val="1800"/>
              <a:buChar char="•"/>
              <a:defRPr sz="1800"/>
            </a:lvl1pPr>
            <a:lvl2pPr indent="-342900" lvl="1" marL="914400" algn="l">
              <a:lnSpc>
                <a:spcPct val="110000"/>
              </a:lnSpc>
              <a:spcBef>
                <a:spcPts val="800"/>
              </a:spcBef>
              <a:spcAft>
                <a:spcPts val="0"/>
              </a:spcAft>
              <a:buClr>
                <a:schemeClr val="lt1"/>
              </a:buClr>
              <a:buSzPts val="1800"/>
              <a:buChar char="•"/>
              <a:defRPr sz="1800"/>
            </a:lvl2pPr>
            <a:lvl3pPr indent="-342900" lvl="2" marL="1371600" algn="l">
              <a:lnSpc>
                <a:spcPct val="110000"/>
              </a:lnSpc>
              <a:spcBef>
                <a:spcPts val="800"/>
              </a:spcBef>
              <a:spcAft>
                <a:spcPts val="0"/>
              </a:spcAft>
              <a:buClr>
                <a:schemeClr val="lt1"/>
              </a:buClr>
              <a:buSzPts val="1800"/>
              <a:buChar char="•"/>
              <a:defRPr sz="1800"/>
            </a:lvl3pPr>
            <a:lvl4pPr indent="-342900" lvl="3" marL="1828800" algn="l">
              <a:lnSpc>
                <a:spcPct val="110000"/>
              </a:lnSpc>
              <a:spcBef>
                <a:spcPts val="800"/>
              </a:spcBef>
              <a:spcAft>
                <a:spcPts val="0"/>
              </a:spcAft>
              <a:buClr>
                <a:schemeClr val="lt1"/>
              </a:buClr>
              <a:buSzPts val="1800"/>
              <a:buChar char="•"/>
              <a:defRPr sz="1800"/>
            </a:lvl4pPr>
            <a:lvl5pPr indent="-342900" lvl="4" marL="2286000" algn="l">
              <a:lnSpc>
                <a:spcPct val="110000"/>
              </a:lnSpc>
              <a:spcBef>
                <a:spcPts val="800"/>
              </a:spcBef>
              <a:spcAft>
                <a:spcPts val="0"/>
              </a:spcAft>
              <a:buClr>
                <a:schemeClr val="lt1"/>
              </a:buClr>
              <a:buSzPts val="1800"/>
              <a:buChar char="•"/>
              <a:defRPr sz="1800"/>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5" name="Google Shape;155;p43"/>
          <p:cNvSpPr txBox="1"/>
          <p:nvPr>
            <p:ph idx="3" type="body"/>
          </p:nvPr>
        </p:nvSpPr>
        <p:spPr>
          <a:xfrm>
            <a:off x="4341573" y="1731375"/>
            <a:ext cx="3566160" cy="535354"/>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b="0" sz="2000" cap="none">
                <a:solidFill>
                  <a:schemeClr val="lt1"/>
                </a:solidFill>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6" name="Google Shape;156;p43"/>
          <p:cNvSpPr txBox="1"/>
          <p:nvPr>
            <p:ph idx="4" type="body"/>
          </p:nvPr>
        </p:nvSpPr>
        <p:spPr>
          <a:xfrm>
            <a:off x="4341573" y="2427370"/>
            <a:ext cx="3508755" cy="3515555"/>
          </a:xfrm>
          <a:prstGeom prst="rect">
            <a:avLst/>
          </a:prstGeom>
          <a:noFill/>
          <a:ln>
            <a:noFill/>
          </a:ln>
        </p:spPr>
        <p:txBody>
          <a:bodyPr anchorCtr="0" anchor="t" bIns="0" lIns="0" spcFirstLastPara="1" rIns="0" wrap="square" tIns="0">
            <a:noAutofit/>
          </a:bodyPr>
          <a:lstStyle>
            <a:lvl1pPr indent="-336550" lvl="0" marL="457200" algn="l">
              <a:lnSpc>
                <a:spcPct val="110000"/>
              </a:lnSpc>
              <a:spcBef>
                <a:spcPts val="1000"/>
              </a:spcBef>
              <a:spcAft>
                <a:spcPts val="0"/>
              </a:spcAft>
              <a:buClr>
                <a:schemeClr val="lt1"/>
              </a:buClr>
              <a:buSzPts val="1700"/>
              <a:buChar char="•"/>
              <a:defRPr sz="1700"/>
            </a:lvl1pPr>
            <a:lvl2pPr indent="-336550" lvl="1" marL="914400" algn="l">
              <a:lnSpc>
                <a:spcPct val="110000"/>
              </a:lnSpc>
              <a:spcBef>
                <a:spcPts val="800"/>
              </a:spcBef>
              <a:spcAft>
                <a:spcPts val="0"/>
              </a:spcAft>
              <a:buClr>
                <a:schemeClr val="lt1"/>
              </a:buClr>
              <a:buSzPts val="1700"/>
              <a:buChar char="•"/>
              <a:defRPr sz="1700"/>
            </a:lvl2pPr>
            <a:lvl3pPr indent="-336550" lvl="2" marL="1371600" algn="l">
              <a:lnSpc>
                <a:spcPct val="110000"/>
              </a:lnSpc>
              <a:spcBef>
                <a:spcPts val="800"/>
              </a:spcBef>
              <a:spcAft>
                <a:spcPts val="0"/>
              </a:spcAft>
              <a:buClr>
                <a:schemeClr val="lt1"/>
              </a:buClr>
              <a:buSzPts val="1700"/>
              <a:buChar char="•"/>
              <a:defRPr sz="1700"/>
            </a:lvl3pPr>
            <a:lvl4pPr indent="-336550" lvl="3" marL="1828800" algn="l">
              <a:lnSpc>
                <a:spcPct val="110000"/>
              </a:lnSpc>
              <a:spcBef>
                <a:spcPts val="800"/>
              </a:spcBef>
              <a:spcAft>
                <a:spcPts val="0"/>
              </a:spcAft>
              <a:buClr>
                <a:schemeClr val="lt1"/>
              </a:buClr>
              <a:buSzPts val="1700"/>
              <a:buChar char="•"/>
              <a:defRPr sz="1700"/>
            </a:lvl4pPr>
            <a:lvl5pPr indent="-336550" lvl="4" marL="2286000" algn="l">
              <a:lnSpc>
                <a:spcPct val="110000"/>
              </a:lnSpc>
              <a:spcBef>
                <a:spcPts val="800"/>
              </a:spcBef>
              <a:spcAft>
                <a:spcPts val="0"/>
              </a:spcAft>
              <a:buClr>
                <a:schemeClr val="lt1"/>
              </a:buClr>
              <a:buSzPts val="1700"/>
              <a:buChar char="•"/>
              <a:defRPr sz="1700"/>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7" name="Google Shape;157;p43"/>
          <p:cNvSpPr txBox="1"/>
          <p:nvPr>
            <p:ph idx="5" type="body"/>
          </p:nvPr>
        </p:nvSpPr>
        <p:spPr>
          <a:xfrm>
            <a:off x="8139659" y="1731375"/>
            <a:ext cx="3566160" cy="535354"/>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b="0" sz="2000" cap="none">
                <a:solidFill>
                  <a:schemeClr val="lt1"/>
                </a:solidFill>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8" name="Google Shape;158;p43"/>
          <p:cNvSpPr txBox="1"/>
          <p:nvPr>
            <p:ph idx="6" type="body"/>
          </p:nvPr>
        </p:nvSpPr>
        <p:spPr>
          <a:xfrm>
            <a:off x="8139659" y="2427370"/>
            <a:ext cx="3508755" cy="3515555"/>
          </a:xfrm>
          <a:prstGeom prst="rect">
            <a:avLst/>
          </a:prstGeom>
          <a:noFill/>
          <a:ln>
            <a:noFill/>
          </a:ln>
        </p:spPr>
        <p:txBody>
          <a:bodyPr anchorCtr="0" anchor="t" bIns="0" lIns="0" spcFirstLastPara="1" rIns="0" wrap="square" tIns="0">
            <a:noAutofit/>
          </a:bodyPr>
          <a:lstStyle>
            <a:lvl1pPr indent="-336550" lvl="0" marL="457200" algn="l">
              <a:lnSpc>
                <a:spcPct val="110000"/>
              </a:lnSpc>
              <a:spcBef>
                <a:spcPts val="1000"/>
              </a:spcBef>
              <a:spcAft>
                <a:spcPts val="0"/>
              </a:spcAft>
              <a:buClr>
                <a:schemeClr val="lt1"/>
              </a:buClr>
              <a:buSzPts val="1700"/>
              <a:buChar char="•"/>
              <a:defRPr sz="1700"/>
            </a:lvl1pPr>
            <a:lvl2pPr indent="-336550" lvl="1" marL="914400" algn="l">
              <a:lnSpc>
                <a:spcPct val="110000"/>
              </a:lnSpc>
              <a:spcBef>
                <a:spcPts val="800"/>
              </a:spcBef>
              <a:spcAft>
                <a:spcPts val="0"/>
              </a:spcAft>
              <a:buClr>
                <a:schemeClr val="lt1"/>
              </a:buClr>
              <a:buSzPts val="1700"/>
              <a:buChar char="•"/>
              <a:defRPr sz="1700"/>
            </a:lvl2pPr>
            <a:lvl3pPr indent="-336550" lvl="2" marL="1371600" algn="l">
              <a:lnSpc>
                <a:spcPct val="110000"/>
              </a:lnSpc>
              <a:spcBef>
                <a:spcPts val="800"/>
              </a:spcBef>
              <a:spcAft>
                <a:spcPts val="0"/>
              </a:spcAft>
              <a:buClr>
                <a:schemeClr val="lt1"/>
              </a:buClr>
              <a:buSzPts val="1700"/>
              <a:buChar char="•"/>
              <a:defRPr sz="1700"/>
            </a:lvl3pPr>
            <a:lvl4pPr indent="-336550" lvl="3" marL="1828800" algn="l">
              <a:lnSpc>
                <a:spcPct val="110000"/>
              </a:lnSpc>
              <a:spcBef>
                <a:spcPts val="800"/>
              </a:spcBef>
              <a:spcAft>
                <a:spcPts val="0"/>
              </a:spcAft>
              <a:buClr>
                <a:schemeClr val="lt1"/>
              </a:buClr>
              <a:buSzPts val="1700"/>
              <a:buChar char="•"/>
              <a:defRPr sz="1700"/>
            </a:lvl4pPr>
            <a:lvl5pPr indent="-336550" lvl="4" marL="2286000" algn="l">
              <a:lnSpc>
                <a:spcPct val="110000"/>
              </a:lnSpc>
              <a:spcBef>
                <a:spcPts val="800"/>
              </a:spcBef>
              <a:spcAft>
                <a:spcPts val="0"/>
              </a:spcAft>
              <a:buClr>
                <a:schemeClr val="lt1"/>
              </a:buClr>
              <a:buSzPts val="1700"/>
              <a:buChar char="•"/>
              <a:defRPr sz="1700"/>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9" name="Google Shape;159;p43"/>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43"/>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43"/>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Resumo">
  <p:cSld name="12_Resumo">
    <p:spTree>
      <p:nvGrpSpPr>
        <p:cNvPr id="162" name="Shape 162"/>
        <p:cNvGrpSpPr/>
        <p:nvPr/>
      </p:nvGrpSpPr>
      <p:grpSpPr>
        <a:xfrm>
          <a:off x="0" y="0"/>
          <a:ext cx="0" cy="0"/>
          <a:chOff x="0" y="0"/>
          <a:chExt cx="0" cy="0"/>
        </a:xfrm>
      </p:grpSpPr>
      <p:sp>
        <p:nvSpPr>
          <p:cNvPr id="163" name="Google Shape;163;p44"/>
          <p:cNvSpPr txBox="1"/>
          <p:nvPr>
            <p:ph type="title"/>
          </p:nvPr>
        </p:nvSpPr>
        <p:spPr>
          <a:xfrm>
            <a:off x="550863" y="4508500"/>
            <a:ext cx="4500562" cy="156295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44"/>
          <p:cNvSpPr/>
          <p:nvPr>
            <p:ph idx="2" type="pic"/>
          </p:nvPr>
        </p:nvSpPr>
        <p:spPr>
          <a:xfrm>
            <a:off x="0" y="0"/>
            <a:ext cx="12192000" cy="3776472"/>
          </a:xfrm>
          <a:prstGeom prst="rect">
            <a:avLst/>
          </a:prstGeom>
          <a:solidFill>
            <a:schemeClr val="accent5"/>
          </a:solidFill>
          <a:ln>
            <a:noFill/>
          </a:ln>
        </p:spPr>
      </p:sp>
      <p:sp>
        <p:nvSpPr>
          <p:cNvPr id="165" name="Google Shape;165;p44"/>
          <p:cNvSpPr txBox="1"/>
          <p:nvPr>
            <p:ph idx="1" type="body"/>
          </p:nvPr>
        </p:nvSpPr>
        <p:spPr>
          <a:xfrm>
            <a:off x="5262411" y="4508500"/>
            <a:ext cx="6221412" cy="156368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sz="2000"/>
            </a:lvl1pPr>
            <a:lvl2pPr indent="-228600" lvl="1" marL="914400" algn="l">
              <a:lnSpc>
                <a:spcPct val="110000"/>
              </a:lnSpc>
              <a:spcBef>
                <a:spcPts val="800"/>
              </a:spcBef>
              <a:spcAft>
                <a:spcPts val="0"/>
              </a:spcAft>
              <a:buClr>
                <a:schemeClr val="lt1"/>
              </a:buClr>
              <a:buSzPts val="1900"/>
              <a:buNone/>
              <a:defRPr sz="1900"/>
            </a:lvl2pPr>
            <a:lvl3pPr indent="-228600" lvl="2" marL="1371600" algn="l">
              <a:lnSpc>
                <a:spcPct val="110000"/>
              </a:lnSpc>
              <a:spcBef>
                <a:spcPts val="800"/>
              </a:spcBef>
              <a:spcAft>
                <a:spcPts val="0"/>
              </a:spcAft>
              <a:buClr>
                <a:schemeClr val="lt1"/>
              </a:buClr>
              <a:buSzPts val="1900"/>
              <a:buNone/>
              <a:defRPr sz="1900"/>
            </a:lvl3pPr>
            <a:lvl4pPr indent="-228600" lvl="3" marL="1828800" algn="l">
              <a:lnSpc>
                <a:spcPct val="110000"/>
              </a:lnSpc>
              <a:spcBef>
                <a:spcPts val="800"/>
              </a:spcBef>
              <a:spcAft>
                <a:spcPts val="0"/>
              </a:spcAft>
              <a:buClr>
                <a:schemeClr val="lt1"/>
              </a:buClr>
              <a:buSzPts val="1900"/>
              <a:buNone/>
              <a:defRPr sz="1900"/>
            </a:lvl4pPr>
            <a:lvl5pPr indent="-228600" lvl="4" marL="2286000" algn="l">
              <a:lnSpc>
                <a:spcPct val="110000"/>
              </a:lnSpc>
              <a:spcBef>
                <a:spcPts val="800"/>
              </a:spcBef>
              <a:spcAft>
                <a:spcPts val="0"/>
              </a:spcAft>
              <a:buClr>
                <a:schemeClr val="lt1"/>
              </a:buClr>
              <a:buSzPts val="1900"/>
              <a:buNone/>
              <a:defRPr sz="1900"/>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66" name="Google Shape;166;p44"/>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44"/>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44"/>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169" name="Google Shape;169;p44"/>
          <p:cNvSpPr/>
          <p:nvPr/>
        </p:nvSpPr>
        <p:spPr>
          <a:xfrm>
            <a:off x="1225773" y="385222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70" name="Shape 170"/>
        <p:cNvGrpSpPr/>
        <p:nvPr/>
      </p:nvGrpSpPr>
      <p:grpSpPr>
        <a:xfrm>
          <a:off x="0" y="0"/>
          <a:ext cx="0" cy="0"/>
          <a:chOff x="0" y="0"/>
          <a:chExt cx="0" cy="0"/>
        </a:xfrm>
      </p:grpSpPr>
      <p:sp>
        <p:nvSpPr>
          <p:cNvPr id="171" name="Google Shape;171;p45"/>
          <p:cNvSpPr txBox="1"/>
          <p:nvPr>
            <p:ph type="ctrTitle"/>
          </p:nvPr>
        </p:nvSpPr>
        <p:spPr>
          <a:xfrm>
            <a:off x="3359149" y="389840"/>
            <a:ext cx="8281987" cy="295465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6400"/>
              <a:buFont typeface="Play"/>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45"/>
          <p:cNvSpPr txBox="1"/>
          <p:nvPr>
            <p:ph idx="1" type="subTitle"/>
          </p:nvPr>
        </p:nvSpPr>
        <p:spPr>
          <a:xfrm>
            <a:off x="3359149" y="3536951"/>
            <a:ext cx="8281989" cy="2555874"/>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Clr>
                <a:schemeClr val="lt1"/>
              </a:buClr>
              <a:buSzPts val="2400"/>
              <a:buNone/>
              <a:defRPr sz="2400">
                <a:solidFill>
                  <a:schemeClr val="lt1"/>
                </a:solidFill>
              </a:defRPr>
            </a:lvl1pPr>
            <a:lvl2pPr lvl="1" algn="ctr">
              <a:lnSpc>
                <a:spcPct val="110000"/>
              </a:lnSpc>
              <a:spcBef>
                <a:spcPts val="800"/>
              </a:spcBef>
              <a:spcAft>
                <a:spcPts val="0"/>
              </a:spcAft>
              <a:buClr>
                <a:schemeClr val="lt1"/>
              </a:buClr>
              <a:buSzPts val="2000"/>
              <a:buNone/>
              <a:defRPr sz="2000"/>
            </a:lvl2pPr>
            <a:lvl3pPr lvl="2" algn="ctr">
              <a:lnSpc>
                <a:spcPct val="110000"/>
              </a:lnSpc>
              <a:spcBef>
                <a:spcPts val="800"/>
              </a:spcBef>
              <a:spcAft>
                <a:spcPts val="0"/>
              </a:spcAft>
              <a:buClr>
                <a:schemeClr val="lt1"/>
              </a:buClr>
              <a:buSzPts val="1800"/>
              <a:buNone/>
              <a:defRPr sz="1800"/>
            </a:lvl3pPr>
            <a:lvl4pPr lvl="3" algn="ctr">
              <a:lnSpc>
                <a:spcPct val="110000"/>
              </a:lnSpc>
              <a:spcBef>
                <a:spcPts val="800"/>
              </a:spcBef>
              <a:spcAft>
                <a:spcPts val="0"/>
              </a:spcAft>
              <a:buClr>
                <a:schemeClr val="lt1"/>
              </a:buClr>
              <a:buSzPts val="1600"/>
              <a:buNone/>
              <a:defRPr sz="1600"/>
            </a:lvl4pPr>
            <a:lvl5pPr lvl="4" algn="ctr">
              <a:lnSpc>
                <a:spcPct val="110000"/>
              </a:lnSpc>
              <a:spcBef>
                <a:spcPts val="800"/>
              </a:spcBef>
              <a:spcAft>
                <a:spcPts val="0"/>
              </a:spcAft>
              <a:buClr>
                <a:schemeClr val="lt1"/>
              </a:buClr>
              <a:buSzPts val="1600"/>
              <a:buNone/>
              <a:defRPr sz="1600"/>
            </a:lvl5pPr>
            <a:lvl6pPr lvl="5" algn="ctr">
              <a:lnSpc>
                <a:spcPct val="90000"/>
              </a:lnSpc>
              <a:spcBef>
                <a:spcPts val="8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73" name="Google Shape;173;p45"/>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45"/>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45"/>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176" name="Google Shape;176;p45"/>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77" name="Google Shape;177;p45"/>
          <p:cNvSpPr/>
          <p:nvPr/>
        </p:nvSpPr>
        <p:spPr>
          <a:xfrm rot="8100000">
            <a:off x="626845" y="828962"/>
            <a:ext cx="540000" cy="108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78" name="Google Shape;178;p45"/>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nvGrpSpPr>
          <p:cNvPr id="179" name="Google Shape;179;p45"/>
          <p:cNvGrpSpPr/>
          <p:nvPr/>
        </p:nvGrpSpPr>
        <p:grpSpPr>
          <a:xfrm>
            <a:off x="1292493" y="4299807"/>
            <a:ext cx="2083885" cy="2083885"/>
            <a:chOff x="4842143" y="3556857"/>
            <a:chExt cx="2083885" cy="2083885"/>
          </a:xfrm>
        </p:grpSpPr>
        <p:sp>
          <p:nvSpPr>
            <p:cNvPr id="180" name="Google Shape;180;p45"/>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81" name="Google Shape;181;p45"/>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82" name="Google Shape;182;p45"/>
            <p:cNvSpPr/>
            <p:nvPr/>
          </p:nvSpPr>
          <p:spPr>
            <a:xfrm flipH="1" rot="2700000">
              <a:off x="6040374" y="3601683"/>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83" name="Google Shape;183;p45"/>
            <p:cNvSpPr/>
            <p:nvPr/>
          </p:nvSpPr>
          <p:spPr>
            <a:xfrm flipH="1" rot="2700000">
              <a:off x="5059348" y="4582709"/>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is Conteúdos" type="twoObj">
  <p:cSld name="TWO_OBJECTS">
    <p:spTree>
      <p:nvGrpSpPr>
        <p:cNvPr id="184" name="Shape 184"/>
        <p:cNvGrpSpPr/>
        <p:nvPr/>
      </p:nvGrpSpPr>
      <p:grpSpPr>
        <a:xfrm>
          <a:off x="0" y="0"/>
          <a:ext cx="0" cy="0"/>
          <a:chOff x="0" y="0"/>
          <a:chExt cx="0" cy="0"/>
        </a:xfrm>
      </p:grpSpPr>
      <p:sp>
        <p:nvSpPr>
          <p:cNvPr id="185" name="Google Shape;185;p46"/>
          <p:cNvSpPr/>
          <p:nvPr/>
        </p:nvSpPr>
        <p:spPr>
          <a:xfrm>
            <a:off x="11069864" y="33337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nvGrpSpPr>
          <p:cNvPr id="186" name="Google Shape;186;p46"/>
          <p:cNvGrpSpPr/>
          <p:nvPr/>
        </p:nvGrpSpPr>
        <p:grpSpPr>
          <a:xfrm>
            <a:off x="233344" y="5384019"/>
            <a:ext cx="828357" cy="828357"/>
            <a:chOff x="2895711" y="1234487"/>
            <a:chExt cx="828357" cy="828357"/>
          </a:xfrm>
        </p:grpSpPr>
        <p:sp>
          <p:nvSpPr>
            <p:cNvPr id="187" name="Google Shape;187;p46"/>
            <p:cNvSpPr/>
            <p:nvPr/>
          </p:nvSpPr>
          <p:spPr>
            <a:xfrm rot="2700000">
              <a:off x="3039890" y="1332929"/>
              <a:ext cx="540000" cy="631474"/>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88" name="Google Shape;188;p46"/>
            <p:cNvSpPr/>
            <p:nvPr/>
          </p:nvSpPr>
          <p:spPr>
            <a:xfrm rot="8100000">
              <a:off x="3047090" y="1506466"/>
              <a:ext cx="270000" cy="54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189" name="Google Shape;189;p46"/>
          <p:cNvSpPr txBox="1"/>
          <p:nvPr>
            <p:ph type="title"/>
          </p:nvPr>
        </p:nvSpPr>
        <p:spPr>
          <a:xfrm>
            <a:off x="550863" y="549275"/>
            <a:ext cx="11090274" cy="1332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46"/>
          <p:cNvSpPr txBox="1"/>
          <p:nvPr>
            <p:ph idx="1" type="body"/>
          </p:nvPr>
        </p:nvSpPr>
        <p:spPr>
          <a:xfrm>
            <a:off x="550862" y="2097175"/>
            <a:ext cx="5435600" cy="399565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91" name="Google Shape;191;p46"/>
          <p:cNvSpPr txBox="1"/>
          <p:nvPr>
            <p:ph idx="2" type="body"/>
          </p:nvPr>
        </p:nvSpPr>
        <p:spPr>
          <a:xfrm>
            <a:off x="6205538" y="2097175"/>
            <a:ext cx="5435600" cy="399565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92" name="Google Shape;192;p46"/>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46"/>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46"/>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195" name="Shape 195"/>
        <p:cNvGrpSpPr/>
        <p:nvPr/>
      </p:nvGrpSpPr>
      <p:grpSpPr>
        <a:xfrm>
          <a:off x="0" y="0"/>
          <a:ext cx="0" cy="0"/>
          <a:chOff x="0" y="0"/>
          <a:chExt cx="0" cy="0"/>
        </a:xfrm>
      </p:grpSpPr>
      <p:sp>
        <p:nvSpPr>
          <p:cNvPr id="196" name="Google Shape;196;p47"/>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47"/>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47"/>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Agenda">
  <p:cSld name="2_Agenda">
    <p:spTree>
      <p:nvGrpSpPr>
        <p:cNvPr id="23" name="Shape 23"/>
        <p:cNvGrpSpPr/>
        <p:nvPr/>
      </p:nvGrpSpPr>
      <p:grpSpPr>
        <a:xfrm>
          <a:off x="0" y="0"/>
          <a:ext cx="0" cy="0"/>
          <a:chOff x="0" y="0"/>
          <a:chExt cx="0" cy="0"/>
        </a:xfrm>
      </p:grpSpPr>
      <p:sp>
        <p:nvSpPr>
          <p:cNvPr id="24" name="Google Shape;24;p33"/>
          <p:cNvSpPr txBox="1"/>
          <p:nvPr>
            <p:ph type="title"/>
          </p:nvPr>
        </p:nvSpPr>
        <p:spPr>
          <a:xfrm>
            <a:off x="550864" y="549275"/>
            <a:ext cx="3565524" cy="1997855"/>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3"/>
          <p:cNvSpPr txBox="1"/>
          <p:nvPr>
            <p:ph idx="1" type="body"/>
          </p:nvPr>
        </p:nvSpPr>
        <p:spPr>
          <a:xfrm>
            <a:off x="550863" y="2677306"/>
            <a:ext cx="3565525" cy="341551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2000"/>
              <a:buNone/>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6" name="Google Shape;26;p33"/>
          <p:cNvSpPr/>
          <p:nvPr>
            <p:ph idx="2" type="pic"/>
          </p:nvPr>
        </p:nvSpPr>
        <p:spPr>
          <a:xfrm>
            <a:off x="5208928" y="1596771"/>
            <a:ext cx="3448558" cy="3448558"/>
          </a:xfrm>
          <a:prstGeom prst="rect">
            <a:avLst/>
          </a:prstGeom>
          <a:solidFill>
            <a:schemeClr val="accent5"/>
          </a:solidFill>
          <a:ln>
            <a:noFill/>
          </a:ln>
        </p:spPr>
      </p:sp>
      <p:sp>
        <p:nvSpPr>
          <p:cNvPr id="27" name="Google Shape;27;p33"/>
          <p:cNvSpPr/>
          <p:nvPr>
            <p:ph idx="3" type="pic"/>
          </p:nvPr>
        </p:nvSpPr>
        <p:spPr>
          <a:xfrm>
            <a:off x="8918575" y="596392"/>
            <a:ext cx="2263776" cy="2263776"/>
          </a:xfrm>
          <a:prstGeom prst="rect">
            <a:avLst/>
          </a:prstGeom>
          <a:solidFill>
            <a:schemeClr val="accent5"/>
          </a:solidFill>
          <a:ln>
            <a:noFill/>
          </a:ln>
        </p:spPr>
      </p:sp>
      <p:sp>
        <p:nvSpPr>
          <p:cNvPr id="28" name="Google Shape;28;p33"/>
          <p:cNvSpPr/>
          <p:nvPr>
            <p:ph idx="4" type="pic"/>
          </p:nvPr>
        </p:nvSpPr>
        <p:spPr>
          <a:xfrm>
            <a:off x="9091612" y="3324733"/>
            <a:ext cx="2936876" cy="2936876"/>
          </a:xfrm>
          <a:prstGeom prst="rect">
            <a:avLst/>
          </a:prstGeom>
          <a:solidFill>
            <a:schemeClr val="accent5"/>
          </a:solidFill>
          <a:ln>
            <a:noFill/>
          </a:ln>
        </p:spPr>
      </p:sp>
      <p:sp>
        <p:nvSpPr>
          <p:cNvPr id="29" name="Google Shape;29;p33"/>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3"/>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3"/>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32" name="Google Shape;32;p33"/>
          <p:cNvSpPr/>
          <p:nvPr/>
        </p:nvSpPr>
        <p:spPr>
          <a:xfrm>
            <a:off x="6548755" y="850167"/>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nvGrpSpPr>
          <p:cNvPr id="33" name="Google Shape;33;p33"/>
          <p:cNvGrpSpPr/>
          <p:nvPr/>
        </p:nvGrpSpPr>
        <p:grpSpPr>
          <a:xfrm>
            <a:off x="5585919" y="5592565"/>
            <a:ext cx="828358" cy="828358"/>
            <a:chOff x="3393179" y="4841987"/>
            <a:chExt cx="828358" cy="828358"/>
          </a:xfrm>
        </p:grpSpPr>
        <p:sp>
          <p:nvSpPr>
            <p:cNvPr id="34" name="Google Shape;34;p33"/>
            <p:cNvSpPr/>
            <p:nvPr/>
          </p:nvSpPr>
          <p:spPr>
            <a:xfrm rot="8100000">
              <a:off x="3537358" y="4940429"/>
              <a:ext cx="540001" cy="631474"/>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35" name="Google Shape;35;p33"/>
            <p:cNvSpPr/>
            <p:nvPr/>
          </p:nvSpPr>
          <p:spPr>
            <a:xfrm rot="-8100000">
              <a:off x="3544558" y="4858365"/>
              <a:ext cx="270000" cy="540001"/>
            </a:xfrm>
            <a:prstGeom prst="ellipse">
              <a:avLst/>
            </a:prstGeom>
            <a:gradFill>
              <a:gsLst>
                <a:gs pos="0">
                  <a:srgbClr val="453E75">
                    <a:alpha val="32941"/>
                  </a:srgbClr>
                </a:gs>
                <a:gs pos="100000">
                  <a:srgbClr val="59EFC0">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ntrodução">
  <p:cSld name="3_Introdução">
    <p:spTree>
      <p:nvGrpSpPr>
        <p:cNvPr id="36" name="Shape 36"/>
        <p:cNvGrpSpPr/>
        <p:nvPr/>
      </p:nvGrpSpPr>
      <p:grpSpPr>
        <a:xfrm>
          <a:off x="0" y="0"/>
          <a:ext cx="0" cy="0"/>
          <a:chOff x="0" y="0"/>
          <a:chExt cx="0" cy="0"/>
        </a:xfrm>
      </p:grpSpPr>
      <p:sp>
        <p:nvSpPr>
          <p:cNvPr id="37" name="Google Shape;37;p34"/>
          <p:cNvSpPr txBox="1"/>
          <p:nvPr>
            <p:ph type="title"/>
          </p:nvPr>
        </p:nvSpPr>
        <p:spPr>
          <a:xfrm>
            <a:off x="550863" y="4507200"/>
            <a:ext cx="4500562" cy="156295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34"/>
          <p:cNvSpPr/>
          <p:nvPr>
            <p:ph idx="2" type="pic"/>
          </p:nvPr>
        </p:nvSpPr>
        <p:spPr>
          <a:xfrm>
            <a:off x="0" y="0"/>
            <a:ext cx="3054096" cy="3776472"/>
          </a:xfrm>
          <a:prstGeom prst="rect">
            <a:avLst/>
          </a:prstGeom>
          <a:solidFill>
            <a:schemeClr val="accent5"/>
          </a:solidFill>
          <a:ln>
            <a:noFill/>
          </a:ln>
        </p:spPr>
      </p:sp>
      <p:sp>
        <p:nvSpPr>
          <p:cNvPr id="39" name="Google Shape;39;p34"/>
          <p:cNvSpPr/>
          <p:nvPr>
            <p:ph idx="3" type="pic"/>
          </p:nvPr>
        </p:nvSpPr>
        <p:spPr>
          <a:xfrm>
            <a:off x="3054096" y="0"/>
            <a:ext cx="3054096" cy="3776472"/>
          </a:xfrm>
          <a:prstGeom prst="rect">
            <a:avLst/>
          </a:prstGeom>
          <a:solidFill>
            <a:schemeClr val="accent5"/>
          </a:solidFill>
          <a:ln>
            <a:noFill/>
          </a:ln>
        </p:spPr>
      </p:sp>
      <p:sp>
        <p:nvSpPr>
          <p:cNvPr id="40" name="Google Shape;40;p34"/>
          <p:cNvSpPr/>
          <p:nvPr>
            <p:ph idx="4" type="pic"/>
          </p:nvPr>
        </p:nvSpPr>
        <p:spPr>
          <a:xfrm>
            <a:off x="6083808" y="0"/>
            <a:ext cx="3054096" cy="3776472"/>
          </a:xfrm>
          <a:prstGeom prst="rect">
            <a:avLst/>
          </a:prstGeom>
          <a:solidFill>
            <a:schemeClr val="accent5"/>
          </a:solidFill>
          <a:ln>
            <a:noFill/>
          </a:ln>
        </p:spPr>
      </p:sp>
      <p:sp>
        <p:nvSpPr>
          <p:cNvPr id="41" name="Google Shape;41;p34"/>
          <p:cNvSpPr/>
          <p:nvPr>
            <p:ph idx="5" type="pic"/>
          </p:nvPr>
        </p:nvSpPr>
        <p:spPr>
          <a:xfrm>
            <a:off x="9137904" y="0"/>
            <a:ext cx="3054096" cy="3776472"/>
          </a:xfrm>
          <a:prstGeom prst="rect">
            <a:avLst/>
          </a:prstGeom>
          <a:solidFill>
            <a:schemeClr val="accent5"/>
          </a:solidFill>
          <a:ln>
            <a:noFill/>
          </a:ln>
        </p:spPr>
      </p:sp>
      <p:sp>
        <p:nvSpPr>
          <p:cNvPr id="42" name="Google Shape;42;p34"/>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4"/>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4"/>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45" name="Google Shape;45;p34"/>
          <p:cNvSpPr txBox="1"/>
          <p:nvPr>
            <p:ph idx="1" type="body"/>
          </p:nvPr>
        </p:nvSpPr>
        <p:spPr>
          <a:xfrm>
            <a:off x="5262411" y="4508500"/>
            <a:ext cx="6221412" cy="1563688"/>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1000"/>
              </a:spcBef>
              <a:spcAft>
                <a:spcPts val="0"/>
              </a:spcAft>
              <a:buClr>
                <a:schemeClr val="lt1"/>
              </a:buClr>
              <a:buSzPts val="2000"/>
              <a:buFont typeface="Arial"/>
              <a:buChar char="•"/>
              <a:defRPr sz="2000"/>
            </a:lvl1pPr>
            <a:lvl2pPr indent="-228600" lvl="1" marL="914400" algn="l">
              <a:lnSpc>
                <a:spcPct val="110000"/>
              </a:lnSpc>
              <a:spcBef>
                <a:spcPts val="800"/>
              </a:spcBef>
              <a:spcAft>
                <a:spcPts val="0"/>
              </a:spcAft>
              <a:buClr>
                <a:schemeClr val="lt1"/>
              </a:buClr>
              <a:buSzPts val="1900"/>
              <a:buNone/>
              <a:defRPr sz="1900"/>
            </a:lvl2pPr>
            <a:lvl3pPr indent="-228600" lvl="2" marL="1371600" algn="l">
              <a:lnSpc>
                <a:spcPct val="110000"/>
              </a:lnSpc>
              <a:spcBef>
                <a:spcPts val="800"/>
              </a:spcBef>
              <a:spcAft>
                <a:spcPts val="0"/>
              </a:spcAft>
              <a:buClr>
                <a:schemeClr val="lt1"/>
              </a:buClr>
              <a:buSzPts val="1900"/>
              <a:buNone/>
              <a:defRPr sz="1900"/>
            </a:lvl3pPr>
            <a:lvl4pPr indent="-228600" lvl="3" marL="1828800" algn="l">
              <a:lnSpc>
                <a:spcPct val="110000"/>
              </a:lnSpc>
              <a:spcBef>
                <a:spcPts val="800"/>
              </a:spcBef>
              <a:spcAft>
                <a:spcPts val="0"/>
              </a:spcAft>
              <a:buClr>
                <a:schemeClr val="lt1"/>
              </a:buClr>
              <a:buSzPts val="1900"/>
              <a:buNone/>
              <a:defRPr sz="1900"/>
            </a:lvl4pPr>
            <a:lvl5pPr indent="-228600" lvl="4" marL="2286000" algn="l">
              <a:lnSpc>
                <a:spcPct val="110000"/>
              </a:lnSpc>
              <a:spcBef>
                <a:spcPts val="800"/>
              </a:spcBef>
              <a:spcAft>
                <a:spcPts val="0"/>
              </a:spcAft>
              <a:buClr>
                <a:schemeClr val="lt1"/>
              </a:buClr>
              <a:buSzPts val="1900"/>
              <a:buNone/>
              <a:defRPr sz="1900"/>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Quebra de seção">
  <p:cSld name="4_Quebra de seção">
    <p:bg>
      <p:bgPr>
        <a:solidFill>
          <a:schemeClr val="dk1"/>
        </a:solidFill>
      </p:bgPr>
    </p:bg>
    <p:spTree>
      <p:nvGrpSpPr>
        <p:cNvPr id="46" name="Shape 46"/>
        <p:cNvGrpSpPr/>
        <p:nvPr/>
      </p:nvGrpSpPr>
      <p:grpSpPr>
        <a:xfrm>
          <a:off x="0" y="0"/>
          <a:ext cx="0" cy="0"/>
          <a:chOff x="0" y="0"/>
          <a:chExt cx="0" cy="0"/>
        </a:xfrm>
      </p:grpSpPr>
      <p:sp>
        <p:nvSpPr>
          <p:cNvPr id="47" name="Google Shape;47;p35"/>
          <p:cNvSpPr/>
          <p:nvPr>
            <p:ph idx="2" type="pic"/>
          </p:nvPr>
        </p:nvSpPr>
        <p:spPr>
          <a:xfrm>
            <a:off x="0" y="0"/>
            <a:ext cx="12192000" cy="6858000"/>
          </a:xfrm>
          <a:prstGeom prst="rect">
            <a:avLst/>
          </a:prstGeom>
          <a:solidFill>
            <a:schemeClr val="accent5"/>
          </a:solidFill>
          <a:ln>
            <a:noFill/>
          </a:ln>
        </p:spPr>
      </p:sp>
      <p:sp>
        <p:nvSpPr>
          <p:cNvPr id="48" name="Google Shape;48;p35"/>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5"/>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35"/>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51" name="Google Shape;51;p35"/>
          <p:cNvSpPr/>
          <p:nvPr/>
        </p:nvSpPr>
        <p:spPr>
          <a:xfrm>
            <a:off x="0" y="5773729"/>
            <a:ext cx="12192000" cy="1084271"/>
          </a:xfrm>
          <a:prstGeom prst="rect">
            <a:avLst/>
          </a:prstGeom>
          <a:gradFill>
            <a:gsLst>
              <a:gs pos="0">
                <a:srgbClr val="1B192E">
                  <a:alpha val="0"/>
                </a:srgbClr>
              </a:gs>
              <a:gs pos="28000">
                <a:srgbClr val="1B192E">
                  <a:alpha val="0"/>
                </a:srgbClr>
              </a:gs>
              <a:gs pos="90000">
                <a:srgbClr val="1B192E">
                  <a:alpha val="60000"/>
                </a:srgbClr>
              </a:gs>
              <a:gs pos="100000">
                <a:srgbClr val="1B192E">
                  <a:alpha val="6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52" name="Google Shape;52;p35"/>
          <p:cNvSpPr/>
          <p:nvPr/>
        </p:nvSpPr>
        <p:spPr>
          <a:xfrm rot="10800000">
            <a:off x="0" y="-3"/>
            <a:ext cx="9000000" cy="6857998"/>
          </a:xfrm>
          <a:prstGeom prst="rect">
            <a:avLst/>
          </a:prstGeom>
          <a:gradFill>
            <a:gsLst>
              <a:gs pos="0">
                <a:srgbClr val="1B192E">
                  <a:alpha val="0"/>
                </a:srgbClr>
              </a:gs>
              <a:gs pos="50000">
                <a:srgbClr val="1B192E">
                  <a:alpha val="60000"/>
                </a:srgbClr>
              </a:gs>
              <a:gs pos="100000">
                <a:srgbClr val="1B192E">
                  <a:alpha val="6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53" name="Google Shape;53;p35"/>
          <p:cNvSpPr txBox="1"/>
          <p:nvPr>
            <p:ph type="ctrTitle"/>
          </p:nvPr>
        </p:nvSpPr>
        <p:spPr>
          <a:xfrm>
            <a:off x="550863" y="549275"/>
            <a:ext cx="5437187" cy="2986234"/>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6400"/>
              <a:buFont typeface="Play"/>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35"/>
          <p:cNvSpPr txBox="1"/>
          <p:nvPr>
            <p:ph idx="1" type="subTitle"/>
          </p:nvPr>
        </p:nvSpPr>
        <p:spPr>
          <a:xfrm>
            <a:off x="550863" y="3816724"/>
            <a:ext cx="5437187" cy="2265216"/>
          </a:xfrm>
          <a:prstGeom prst="rect">
            <a:avLst/>
          </a:prstGeom>
          <a:noFill/>
          <a:ln>
            <a:noFill/>
          </a:ln>
        </p:spPr>
        <p:txBody>
          <a:bodyPr anchorCtr="0" anchor="t" bIns="0" lIns="0" spcFirstLastPara="1" rIns="0" wrap="square" tIns="0">
            <a:noAutofit/>
          </a:bodyPr>
          <a:lstStyle>
            <a:lvl1pPr lvl="0" algn="l">
              <a:lnSpc>
                <a:spcPct val="110000"/>
              </a:lnSpc>
              <a:spcBef>
                <a:spcPts val="1000"/>
              </a:spcBef>
              <a:spcAft>
                <a:spcPts val="0"/>
              </a:spcAft>
              <a:buClr>
                <a:schemeClr val="lt1"/>
              </a:buClr>
              <a:buSzPts val="2400"/>
              <a:buNone/>
              <a:defRPr sz="2400"/>
            </a:lvl1pPr>
            <a:lvl2pPr lvl="1" algn="l">
              <a:lnSpc>
                <a:spcPct val="110000"/>
              </a:lnSpc>
              <a:spcBef>
                <a:spcPts val="800"/>
              </a:spcBef>
              <a:spcAft>
                <a:spcPts val="0"/>
              </a:spcAft>
              <a:buClr>
                <a:schemeClr val="lt1"/>
              </a:buClr>
              <a:buSzPts val="1800"/>
              <a:buChar char="•"/>
              <a:defRPr/>
            </a:lvl2pPr>
            <a:lvl3pPr lvl="2" algn="l">
              <a:lnSpc>
                <a:spcPct val="110000"/>
              </a:lnSpc>
              <a:spcBef>
                <a:spcPts val="800"/>
              </a:spcBef>
              <a:spcAft>
                <a:spcPts val="0"/>
              </a:spcAft>
              <a:buClr>
                <a:schemeClr val="lt1"/>
              </a:buClr>
              <a:buSzPts val="1800"/>
              <a:buChar char="•"/>
              <a:defRPr/>
            </a:lvl3pPr>
            <a:lvl4pPr lvl="3" algn="l">
              <a:lnSpc>
                <a:spcPct val="110000"/>
              </a:lnSpc>
              <a:spcBef>
                <a:spcPts val="800"/>
              </a:spcBef>
              <a:spcAft>
                <a:spcPts val="0"/>
              </a:spcAft>
              <a:buClr>
                <a:schemeClr val="lt1"/>
              </a:buClr>
              <a:buSzPts val="1800"/>
              <a:buChar char="•"/>
              <a:defRPr/>
            </a:lvl4pPr>
            <a:lvl5pPr lvl="4" algn="l">
              <a:lnSpc>
                <a:spcPct val="110000"/>
              </a:lnSpc>
              <a:spcBef>
                <a:spcPts val="800"/>
              </a:spcBef>
              <a:spcAft>
                <a:spcPts val="0"/>
              </a:spcAft>
              <a:buClr>
                <a:schemeClr val="lt1"/>
              </a:buClr>
              <a:buSzPts val="1800"/>
              <a:buChar char="•"/>
              <a:defRPr/>
            </a:lvl5pPr>
            <a:lvl6pPr lvl="5" algn="l">
              <a:lnSpc>
                <a:spcPct val="90000"/>
              </a:lnSpc>
              <a:spcBef>
                <a:spcPts val="8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55" name="Shape 55"/>
        <p:cNvGrpSpPr/>
        <p:nvPr/>
      </p:nvGrpSpPr>
      <p:grpSpPr>
        <a:xfrm>
          <a:off x="0" y="0"/>
          <a:ext cx="0" cy="0"/>
          <a:chOff x="0" y="0"/>
          <a:chExt cx="0" cy="0"/>
        </a:xfrm>
      </p:grpSpPr>
      <p:grpSp>
        <p:nvGrpSpPr>
          <p:cNvPr id="56" name="Google Shape;56;p36"/>
          <p:cNvGrpSpPr/>
          <p:nvPr/>
        </p:nvGrpSpPr>
        <p:grpSpPr>
          <a:xfrm>
            <a:off x="4752748" y="4823504"/>
            <a:ext cx="1656714" cy="1656714"/>
            <a:chOff x="2481534" y="2139594"/>
            <a:chExt cx="1656714" cy="1656714"/>
          </a:xfrm>
        </p:grpSpPr>
        <p:sp>
          <p:nvSpPr>
            <p:cNvPr id="57" name="Google Shape;57;p36"/>
            <p:cNvSpPr/>
            <p:nvPr/>
          </p:nvSpPr>
          <p:spPr>
            <a:xfrm rot="2700000">
              <a:off x="2769891" y="2336477"/>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58" name="Google Shape;58;p36"/>
            <p:cNvSpPr/>
            <p:nvPr/>
          </p:nvSpPr>
          <p:spPr>
            <a:xfrm rot="8100000">
              <a:off x="2784291" y="2683551"/>
              <a:ext cx="540000" cy="108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59" name="Google Shape;59;p36"/>
          <p:cNvSpPr txBox="1"/>
          <p:nvPr>
            <p:ph type="title"/>
          </p:nvPr>
        </p:nvSpPr>
        <p:spPr>
          <a:xfrm>
            <a:off x="550863" y="549275"/>
            <a:ext cx="11090275" cy="98488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6"/>
          <p:cNvSpPr txBox="1"/>
          <p:nvPr>
            <p:ph idx="1" type="body"/>
          </p:nvPr>
        </p:nvSpPr>
        <p:spPr>
          <a:xfrm>
            <a:off x="4295775" y="1750060"/>
            <a:ext cx="7345362" cy="4342765"/>
          </a:xfrm>
          <a:prstGeom prst="rect">
            <a:avLst/>
          </a:prstGeom>
          <a:noFill/>
          <a:ln>
            <a:noFill/>
          </a:ln>
        </p:spPr>
        <p:txBody>
          <a:bodyPr anchorCtr="0" anchor="t" bIns="0" lIns="0" spcFirstLastPara="1" rIns="0" wrap="square" tIns="0">
            <a:noAutofit/>
          </a:bodyPr>
          <a:lstStyle>
            <a:lvl1pPr indent="-330200" lvl="0" marL="457200" algn="l">
              <a:lnSpc>
                <a:spcPct val="110000"/>
              </a:lnSpc>
              <a:spcBef>
                <a:spcPts val="1000"/>
              </a:spcBef>
              <a:spcAft>
                <a:spcPts val="0"/>
              </a:spcAft>
              <a:buClr>
                <a:schemeClr val="lt1"/>
              </a:buClr>
              <a:buSzPts val="1600"/>
              <a:buChar char="•"/>
              <a:defRPr sz="1600"/>
            </a:lvl1pPr>
            <a:lvl2pPr indent="-330200" lvl="1" marL="914400" algn="l">
              <a:lnSpc>
                <a:spcPct val="110000"/>
              </a:lnSpc>
              <a:spcBef>
                <a:spcPts val="800"/>
              </a:spcBef>
              <a:spcAft>
                <a:spcPts val="0"/>
              </a:spcAft>
              <a:buClr>
                <a:schemeClr val="lt1"/>
              </a:buClr>
              <a:buSzPts val="1600"/>
              <a:buChar char="•"/>
              <a:defRPr sz="1600"/>
            </a:lvl2pPr>
            <a:lvl3pPr indent="-330200" lvl="2" marL="1371600" algn="l">
              <a:lnSpc>
                <a:spcPct val="110000"/>
              </a:lnSpc>
              <a:spcBef>
                <a:spcPts val="800"/>
              </a:spcBef>
              <a:spcAft>
                <a:spcPts val="0"/>
              </a:spcAft>
              <a:buClr>
                <a:schemeClr val="lt1"/>
              </a:buClr>
              <a:buSzPts val="1600"/>
              <a:buChar char="•"/>
              <a:defRPr sz="1600"/>
            </a:lvl3pPr>
            <a:lvl4pPr indent="-330200" lvl="3" marL="1828800" algn="l">
              <a:lnSpc>
                <a:spcPct val="110000"/>
              </a:lnSpc>
              <a:spcBef>
                <a:spcPts val="800"/>
              </a:spcBef>
              <a:spcAft>
                <a:spcPts val="0"/>
              </a:spcAft>
              <a:buClr>
                <a:schemeClr val="lt1"/>
              </a:buClr>
              <a:buSzPts val="1600"/>
              <a:buChar char="•"/>
              <a:defRPr sz="1600"/>
            </a:lvl4pPr>
            <a:lvl5pPr indent="-330200" lvl="4" marL="2286000" algn="l">
              <a:lnSpc>
                <a:spcPct val="110000"/>
              </a:lnSpc>
              <a:spcBef>
                <a:spcPts val="800"/>
              </a:spcBef>
              <a:spcAft>
                <a:spcPts val="0"/>
              </a:spcAft>
              <a:buClr>
                <a:schemeClr val="lt1"/>
              </a:buClr>
              <a:buSzPts val="1600"/>
              <a:buChar char="•"/>
              <a:defRPr sz="1600"/>
            </a:lvl5pPr>
            <a:lvl6pPr indent="-355600" lvl="5" marL="2743200" algn="l">
              <a:lnSpc>
                <a:spcPct val="90000"/>
              </a:lnSpc>
              <a:spcBef>
                <a:spcPts val="8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36"/>
          <p:cNvSpPr txBox="1"/>
          <p:nvPr>
            <p:ph idx="2" type="body"/>
          </p:nvPr>
        </p:nvSpPr>
        <p:spPr>
          <a:xfrm>
            <a:off x="550863" y="1750060"/>
            <a:ext cx="3565525" cy="434276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1600"/>
              <a:buNone/>
              <a:defRPr sz="1600"/>
            </a:lvl1pPr>
            <a:lvl2pPr indent="-228600" lvl="1" marL="914400" algn="l">
              <a:lnSpc>
                <a:spcPct val="110000"/>
              </a:lnSpc>
              <a:spcBef>
                <a:spcPts val="800"/>
              </a:spcBef>
              <a:spcAft>
                <a:spcPts val="0"/>
              </a:spcAft>
              <a:buClr>
                <a:schemeClr val="lt1"/>
              </a:buClr>
              <a:buSzPts val="1400"/>
              <a:buNone/>
              <a:defRPr sz="1400"/>
            </a:lvl2pPr>
            <a:lvl3pPr indent="-228600" lvl="2" marL="1371600" algn="l">
              <a:lnSpc>
                <a:spcPct val="110000"/>
              </a:lnSpc>
              <a:spcBef>
                <a:spcPts val="800"/>
              </a:spcBef>
              <a:spcAft>
                <a:spcPts val="0"/>
              </a:spcAft>
              <a:buClr>
                <a:schemeClr val="lt1"/>
              </a:buClr>
              <a:buSzPts val="1200"/>
              <a:buNone/>
              <a:defRPr sz="1200"/>
            </a:lvl3pPr>
            <a:lvl4pPr indent="-228600" lvl="3" marL="1828800" algn="l">
              <a:lnSpc>
                <a:spcPct val="110000"/>
              </a:lnSpc>
              <a:spcBef>
                <a:spcPts val="800"/>
              </a:spcBef>
              <a:spcAft>
                <a:spcPts val="0"/>
              </a:spcAft>
              <a:buClr>
                <a:schemeClr val="lt1"/>
              </a:buClr>
              <a:buSzPts val="1000"/>
              <a:buNone/>
              <a:defRPr sz="1000"/>
            </a:lvl4pPr>
            <a:lvl5pPr indent="-228600" lvl="4" marL="2286000" algn="l">
              <a:lnSpc>
                <a:spcPct val="110000"/>
              </a:lnSpc>
              <a:spcBef>
                <a:spcPts val="800"/>
              </a:spcBef>
              <a:spcAft>
                <a:spcPts val="0"/>
              </a:spcAft>
              <a:buClr>
                <a:schemeClr val="lt1"/>
              </a:buClr>
              <a:buSzPts val="1000"/>
              <a:buNone/>
              <a:defRPr sz="1000"/>
            </a:lvl5pPr>
            <a:lvl6pPr indent="-228600" lvl="5" marL="2743200" algn="l">
              <a:lnSpc>
                <a:spcPct val="90000"/>
              </a:lnSpc>
              <a:spcBef>
                <a:spcPts val="8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36"/>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6"/>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6"/>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Fechamento">
  <p:cSld name="13_Fechamento">
    <p:spTree>
      <p:nvGrpSpPr>
        <p:cNvPr id="65" name="Shape 65"/>
        <p:cNvGrpSpPr/>
        <p:nvPr/>
      </p:nvGrpSpPr>
      <p:grpSpPr>
        <a:xfrm>
          <a:off x="0" y="0"/>
          <a:ext cx="0" cy="0"/>
          <a:chOff x="0" y="0"/>
          <a:chExt cx="0" cy="0"/>
        </a:xfrm>
      </p:grpSpPr>
      <p:sp>
        <p:nvSpPr>
          <p:cNvPr id="66" name="Google Shape;66;p37"/>
          <p:cNvSpPr txBox="1"/>
          <p:nvPr>
            <p:ph type="ctrTitle"/>
          </p:nvPr>
        </p:nvSpPr>
        <p:spPr>
          <a:xfrm>
            <a:off x="550863" y="549275"/>
            <a:ext cx="5437187" cy="2986234"/>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7"/>
          <p:cNvSpPr txBox="1"/>
          <p:nvPr>
            <p:ph idx="1" type="subTitle"/>
          </p:nvPr>
        </p:nvSpPr>
        <p:spPr>
          <a:xfrm>
            <a:off x="550863" y="3827610"/>
            <a:ext cx="5437187" cy="2265216"/>
          </a:xfrm>
          <a:prstGeom prst="rect">
            <a:avLst/>
          </a:prstGeom>
          <a:noFill/>
          <a:ln>
            <a:noFill/>
          </a:ln>
        </p:spPr>
        <p:txBody>
          <a:bodyPr anchorCtr="0" anchor="t" bIns="0" lIns="0" spcFirstLastPara="1" rIns="0" wrap="square" tIns="0">
            <a:noAutofit/>
          </a:bodyPr>
          <a:lstStyle>
            <a:lvl1pPr lvl="0" algn="l">
              <a:lnSpc>
                <a:spcPct val="110000"/>
              </a:lnSpc>
              <a:spcBef>
                <a:spcPts val="1000"/>
              </a:spcBef>
              <a:spcAft>
                <a:spcPts val="0"/>
              </a:spcAft>
              <a:buClr>
                <a:schemeClr val="lt1"/>
              </a:buClr>
              <a:buSzPts val="2400"/>
              <a:buNone/>
              <a:defRPr sz="2400"/>
            </a:lvl1pPr>
            <a:lvl2pPr lvl="1" algn="l">
              <a:lnSpc>
                <a:spcPct val="110000"/>
              </a:lnSpc>
              <a:spcBef>
                <a:spcPts val="800"/>
              </a:spcBef>
              <a:spcAft>
                <a:spcPts val="0"/>
              </a:spcAft>
              <a:buClr>
                <a:schemeClr val="lt1"/>
              </a:buClr>
              <a:buSzPts val="1800"/>
              <a:buChar char="•"/>
              <a:defRPr/>
            </a:lvl2pPr>
            <a:lvl3pPr lvl="2" algn="l">
              <a:lnSpc>
                <a:spcPct val="110000"/>
              </a:lnSpc>
              <a:spcBef>
                <a:spcPts val="800"/>
              </a:spcBef>
              <a:spcAft>
                <a:spcPts val="0"/>
              </a:spcAft>
              <a:buClr>
                <a:schemeClr val="lt1"/>
              </a:buClr>
              <a:buSzPts val="1800"/>
              <a:buChar char="•"/>
              <a:defRPr/>
            </a:lvl3pPr>
            <a:lvl4pPr lvl="3" algn="l">
              <a:lnSpc>
                <a:spcPct val="110000"/>
              </a:lnSpc>
              <a:spcBef>
                <a:spcPts val="800"/>
              </a:spcBef>
              <a:spcAft>
                <a:spcPts val="0"/>
              </a:spcAft>
              <a:buClr>
                <a:schemeClr val="lt1"/>
              </a:buClr>
              <a:buSzPts val="1800"/>
              <a:buChar char="•"/>
              <a:defRPr/>
            </a:lvl4pPr>
            <a:lvl5pPr lvl="4" algn="l">
              <a:lnSpc>
                <a:spcPct val="110000"/>
              </a:lnSpc>
              <a:spcBef>
                <a:spcPts val="800"/>
              </a:spcBef>
              <a:spcAft>
                <a:spcPts val="0"/>
              </a:spcAft>
              <a:buClr>
                <a:schemeClr val="lt1"/>
              </a:buClr>
              <a:buSzPts val="1800"/>
              <a:buChar char="•"/>
              <a:defRPr/>
            </a:lvl5pPr>
            <a:lvl6pPr lvl="5" algn="l">
              <a:lnSpc>
                <a:spcPct val="90000"/>
              </a:lnSpc>
              <a:spcBef>
                <a:spcPts val="8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68" name="Google Shape;68;p37"/>
          <p:cNvSpPr/>
          <p:nvPr>
            <p:ph idx="2" type="pic"/>
          </p:nvPr>
        </p:nvSpPr>
        <p:spPr>
          <a:xfrm>
            <a:off x="6556248" y="548640"/>
            <a:ext cx="5084064" cy="2880360"/>
          </a:xfrm>
          <a:prstGeom prst="rect">
            <a:avLst/>
          </a:prstGeom>
          <a:solidFill>
            <a:schemeClr val="accent5"/>
          </a:solidFill>
          <a:ln>
            <a:noFill/>
          </a:ln>
        </p:spPr>
      </p:sp>
      <p:sp>
        <p:nvSpPr>
          <p:cNvPr id="69" name="Google Shape;69;p37"/>
          <p:cNvSpPr/>
          <p:nvPr>
            <p:ph idx="3" type="pic"/>
          </p:nvPr>
        </p:nvSpPr>
        <p:spPr>
          <a:xfrm>
            <a:off x="6556248" y="3429000"/>
            <a:ext cx="5084064" cy="2880360"/>
          </a:xfrm>
          <a:prstGeom prst="rect">
            <a:avLst/>
          </a:prstGeom>
          <a:solidFill>
            <a:schemeClr val="accent5"/>
          </a:solidFill>
          <a:ln>
            <a:noFill/>
          </a:ln>
        </p:spPr>
      </p:sp>
      <p:grpSp>
        <p:nvGrpSpPr>
          <p:cNvPr id="70" name="Google Shape;70;p37"/>
          <p:cNvGrpSpPr/>
          <p:nvPr/>
        </p:nvGrpSpPr>
        <p:grpSpPr>
          <a:xfrm>
            <a:off x="11030092" y="-213201"/>
            <a:ext cx="1708815" cy="1705831"/>
            <a:chOff x="11030092" y="-213201"/>
            <a:chExt cx="1708815" cy="1705831"/>
          </a:xfrm>
        </p:grpSpPr>
        <p:sp>
          <p:nvSpPr>
            <p:cNvPr id="71" name="Google Shape;71;p37"/>
            <p:cNvSpPr/>
            <p:nvPr/>
          </p:nvSpPr>
          <p:spPr>
            <a:xfrm rot="-2700000">
              <a:off x="11161347" y="125399"/>
              <a:ext cx="1341675" cy="926985"/>
            </a:xfrm>
            <a:custGeom>
              <a:rect b="b" l="l" r="r" t="t"/>
              <a:pathLst>
                <a:path extrusionOk="0" h="926985" w="134167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72" name="Google Shape;72;p37"/>
            <p:cNvSpPr/>
            <p:nvPr/>
          </p:nvSpPr>
          <p:spPr>
            <a:xfrm rot="2700000">
              <a:off x="11798454" y="994196"/>
              <a:ext cx="107098" cy="46658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73" name="Google Shape;73;p37"/>
            <p:cNvSpPr/>
            <p:nvPr/>
          </p:nvSpPr>
          <p:spPr>
            <a:xfrm rot="-2700000">
              <a:off x="11228590" y="129580"/>
              <a:ext cx="1337455" cy="1042921"/>
            </a:xfrm>
            <a:custGeom>
              <a:rect b="b" l="l" r="r" t="t"/>
              <a:pathLst>
                <a:path extrusionOk="0" h="1042921" w="1337455">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grpSp>
        <p:nvGrpSpPr>
          <p:cNvPr id="74" name="Google Shape;74;p37"/>
          <p:cNvGrpSpPr/>
          <p:nvPr/>
        </p:nvGrpSpPr>
        <p:grpSpPr>
          <a:xfrm>
            <a:off x="577658" y="5511950"/>
            <a:ext cx="828358" cy="828358"/>
            <a:chOff x="10462536" y="1408249"/>
            <a:chExt cx="828358" cy="828358"/>
          </a:xfrm>
        </p:grpSpPr>
        <p:sp>
          <p:nvSpPr>
            <p:cNvPr id="75" name="Google Shape;75;p37"/>
            <p:cNvSpPr/>
            <p:nvPr/>
          </p:nvSpPr>
          <p:spPr>
            <a:xfrm rot="8100000">
              <a:off x="10606715" y="1506691"/>
              <a:ext cx="540001" cy="631474"/>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76" name="Google Shape;76;p37"/>
            <p:cNvSpPr/>
            <p:nvPr/>
          </p:nvSpPr>
          <p:spPr>
            <a:xfrm rot="-8100000">
              <a:off x="10613915" y="1424627"/>
              <a:ext cx="270000" cy="540001"/>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77" name="Google Shape;77;p37"/>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7"/>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7"/>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80" name="Google Shape;80;p37"/>
          <p:cNvSpPr/>
          <p:nvPr/>
        </p:nvSpPr>
        <p:spPr>
          <a:xfrm>
            <a:off x="5303845" y="5427212"/>
            <a:ext cx="1080000" cy="108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Linha do tempo da Tabela do Gráfico" type="obj">
  <p:cSld name="OBJECT">
    <p:spTree>
      <p:nvGrpSpPr>
        <p:cNvPr id="81" name="Shape 81"/>
        <p:cNvGrpSpPr/>
        <p:nvPr/>
      </p:nvGrpSpPr>
      <p:grpSpPr>
        <a:xfrm>
          <a:off x="0" y="0"/>
          <a:ext cx="0" cy="0"/>
          <a:chOff x="0" y="0"/>
          <a:chExt cx="0" cy="0"/>
        </a:xfrm>
      </p:grpSpPr>
      <p:grpSp>
        <p:nvGrpSpPr>
          <p:cNvPr id="82" name="Google Shape;82;p38"/>
          <p:cNvGrpSpPr/>
          <p:nvPr/>
        </p:nvGrpSpPr>
        <p:grpSpPr>
          <a:xfrm>
            <a:off x="363888" y="5322560"/>
            <a:ext cx="1030305" cy="1030305"/>
            <a:chOff x="10240859" y="1436639"/>
            <a:chExt cx="1030305" cy="1030305"/>
          </a:xfrm>
        </p:grpSpPr>
        <p:sp>
          <p:nvSpPr>
            <p:cNvPr id="83" name="Google Shape;83;p38"/>
            <p:cNvSpPr/>
            <p:nvPr/>
          </p:nvSpPr>
          <p:spPr>
            <a:xfrm rot="-8100000">
              <a:off x="10268976" y="1743588"/>
              <a:ext cx="926985" cy="463493"/>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84" name="Google Shape;84;p38"/>
            <p:cNvSpPr/>
            <p:nvPr/>
          </p:nvSpPr>
          <p:spPr>
            <a:xfrm rot="-2700000">
              <a:off x="11115555" y="1939340"/>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85" name="Google Shape;85;p38"/>
            <p:cNvSpPr/>
            <p:nvPr/>
          </p:nvSpPr>
          <p:spPr>
            <a:xfrm rot="-2700000">
              <a:off x="10625042" y="1448827"/>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86" name="Google Shape;86;p38"/>
            <p:cNvSpPr/>
            <p:nvPr/>
          </p:nvSpPr>
          <p:spPr>
            <a:xfrm rot="-8100000">
              <a:off x="10292519" y="1686748"/>
              <a:ext cx="926985" cy="530086"/>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87" name="Google Shape;87;p38"/>
          <p:cNvSpPr txBox="1"/>
          <p:nvPr>
            <p:ph type="title"/>
          </p:nvPr>
        </p:nvSpPr>
        <p:spPr>
          <a:xfrm>
            <a:off x="550862" y="549275"/>
            <a:ext cx="11091600" cy="13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38"/>
          <p:cNvSpPr txBox="1"/>
          <p:nvPr>
            <p:ph idx="1" type="body"/>
          </p:nvPr>
        </p:nvSpPr>
        <p:spPr>
          <a:xfrm>
            <a:off x="550863" y="2113199"/>
            <a:ext cx="11090274" cy="3979625"/>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9" name="Google Shape;89;p38"/>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8"/>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8"/>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Quebra de seção">
  <p:cSld name="5_Quebra de seção">
    <p:bg>
      <p:bgPr>
        <a:solidFill>
          <a:schemeClr val="dk1"/>
        </a:solidFill>
      </p:bgPr>
    </p:bg>
    <p:spTree>
      <p:nvGrpSpPr>
        <p:cNvPr id="92" name="Shape 92"/>
        <p:cNvGrpSpPr/>
        <p:nvPr/>
      </p:nvGrpSpPr>
      <p:grpSpPr>
        <a:xfrm>
          <a:off x="0" y="0"/>
          <a:ext cx="0" cy="0"/>
          <a:chOff x="0" y="0"/>
          <a:chExt cx="0" cy="0"/>
        </a:xfrm>
      </p:grpSpPr>
      <p:sp>
        <p:nvSpPr>
          <p:cNvPr id="93" name="Google Shape;93;p39"/>
          <p:cNvSpPr/>
          <p:nvPr>
            <p:ph idx="2" type="pic"/>
          </p:nvPr>
        </p:nvSpPr>
        <p:spPr>
          <a:xfrm>
            <a:off x="0" y="0"/>
            <a:ext cx="12192000" cy="6858000"/>
          </a:xfrm>
          <a:prstGeom prst="rect">
            <a:avLst/>
          </a:prstGeom>
          <a:solidFill>
            <a:schemeClr val="dk2"/>
          </a:solidFill>
          <a:ln>
            <a:noFill/>
          </a:ln>
        </p:spPr>
      </p:sp>
      <p:sp>
        <p:nvSpPr>
          <p:cNvPr id="94" name="Google Shape;94;p39"/>
          <p:cNvSpPr txBox="1"/>
          <p:nvPr>
            <p:ph idx="1" type="subTitle"/>
          </p:nvPr>
        </p:nvSpPr>
        <p:spPr>
          <a:xfrm>
            <a:off x="0" y="3557281"/>
            <a:ext cx="6640285" cy="3300719"/>
          </a:xfrm>
          <a:prstGeom prst="rect">
            <a:avLst/>
          </a:prstGeom>
          <a:gradFill>
            <a:gsLst>
              <a:gs pos="0">
                <a:srgbClr val="1B192E">
                  <a:alpha val="0"/>
                </a:srgbClr>
              </a:gs>
              <a:gs pos="50000">
                <a:srgbClr val="1B192E">
                  <a:alpha val="60000"/>
                </a:srgbClr>
              </a:gs>
              <a:gs pos="100000">
                <a:srgbClr val="1B192E">
                  <a:alpha val="60000"/>
                </a:srgbClr>
              </a:gs>
            </a:gsLst>
            <a:lin ang="10800000" scaled="0"/>
          </a:gradFill>
          <a:ln>
            <a:noFill/>
          </a:ln>
        </p:spPr>
        <p:txBody>
          <a:bodyPr anchorCtr="0" anchor="t" bIns="0" lIns="0" spcFirstLastPara="1" rIns="0" wrap="square" tIns="0">
            <a:noAutofit/>
          </a:bodyPr>
          <a:lstStyle>
            <a:lvl1pPr lvl="0" algn="l">
              <a:lnSpc>
                <a:spcPct val="200000"/>
              </a:lnSpc>
              <a:spcBef>
                <a:spcPts val="1000"/>
              </a:spcBef>
              <a:spcAft>
                <a:spcPts val="0"/>
              </a:spcAft>
              <a:buClr>
                <a:schemeClr val="lt1"/>
              </a:buClr>
              <a:buSzPts val="2000"/>
              <a:buNone/>
              <a:defRPr/>
            </a:lvl1pPr>
            <a:lvl2pPr lvl="1" algn="l">
              <a:lnSpc>
                <a:spcPct val="110000"/>
              </a:lnSpc>
              <a:spcBef>
                <a:spcPts val="800"/>
              </a:spcBef>
              <a:spcAft>
                <a:spcPts val="0"/>
              </a:spcAft>
              <a:buClr>
                <a:schemeClr val="lt1"/>
              </a:buClr>
              <a:buSzPts val="1800"/>
              <a:buChar char="•"/>
              <a:defRPr/>
            </a:lvl2pPr>
            <a:lvl3pPr lvl="2" algn="l">
              <a:lnSpc>
                <a:spcPct val="110000"/>
              </a:lnSpc>
              <a:spcBef>
                <a:spcPts val="800"/>
              </a:spcBef>
              <a:spcAft>
                <a:spcPts val="0"/>
              </a:spcAft>
              <a:buClr>
                <a:schemeClr val="lt1"/>
              </a:buClr>
              <a:buSzPts val="1800"/>
              <a:buChar char="•"/>
              <a:defRPr/>
            </a:lvl3pPr>
            <a:lvl4pPr lvl="3" algn="l">
              <a:lnSpc>
                <a:spcPct val="110000"/>
              </a:lnSpc>
              <a:spcBef>
                <a:spcPts val="800"/>
              </a:spcBef>
              <a:spcAft>
                <a:spcPts val="0"/>
              </a:spcAft>
              <a:buClr>
                <a:schemeClr val="lt1"/>
              </a:buClr>
              <a:buSzPts val="1800"/>
              <a:buChar char="•"/>
              <a:defRPr/>
            </a:lvl4pPr>
            <a:lvl5pPr lvl="4" algn="l">
              <a:lnSpc>
                <a:spcPct val="110000"/>
              </a:lnSpc>
              <a:spcBef>
                <a:spcPts val="800"/>
              </a:spcBef>
              <a:spcAft>
                <a:spcPts val="0"/>
              </a:spcAft>
              <a:buClr>
                <a:schemeClr val="lt1"/>
              </a:buClr>
              <a:buSzPts val="1800"/>
              <a:buChar char="•"/>
              <a:defRPr/>
            </a:lvl5pPr>
            <a:lvl6pPr lvl="5" algn="l">
              <a:lnSpc>
                <a:spcPct val="90000"/>
              </a:lnSpc>
              <a:spcBef>
                <a:spcPts val="8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5" name="Google Shape;95;p39"/>
          <p:cNvSpPr txBox="1"/>
          <p:nvPr>
            <p:ph type="ctrTitle"/>
          </p:nvPr>
        </p:nvSpPr>
        <p:spPr>
          <a:xfrm>
            <a:off x="0" y="0"/>
            <a:ext cx="6640285" cy="3535509"/>
          </a:xfrm>
          <a:prstGeom prst="rect">
            <a:avLst/>
          </a:prstGeom>
          <a:gradFill>
            <a:gsLst>
              <a:gs pos="0">
                <a:srgbClr val="1B192E">
                  <a:alpha val="0"/>
                </a:srgbClr>
              </a:gs>
              <a:gs pos="50000">
                <a:srgbClr val="1B192E">
                  <a:alpha val="69803"/>
                </a:srgbClr>
              </a:gs>
              <a:gs pos="100000">
                <a:srgbClr val="1B192E">
                  <a:alpha val="69803"/>
                </a:srgbClr>
              </a:gs>
            </a:gsLst>
            <a:lin ang="10800000" scaled="0"/>
          </a:grad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6400"/>
              <a:buFont typeface="Play"/>
              <a:buNone/>
              <a:defRPr sz="6400"/>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itação">
  <p:cSld name="7_Citação">
    <p:spTree>
      <p:nvGrpSpPr>
        <p:cNvPr id="96" name="Shape 96"/>
        <p:cNvGrpSpPr/>
        <p:nvPr/>
      </p:nvGrpSpPr>
      <p:grpSpPr>
        <a:xfrm>
          <a:off x="0" y="0"/>
          <a:ext cx="0" cy="0"/>
          <a:chOff x="0" y="0"/>
          <a:chExt cx="0" cy="0"/>
        </a:xfrm>
      </p:grpSpPr>
      <p:sp>
        <p:nvSpPr>
          <p:cNvPr id="97" name="Google Shape;97;p40"/>
          <p:cNvSpPr txBox="1"/>
          <p:nvPr>
            <p:ph type="title"/>
          </p:nvPr>
        </p:nvSpPr>
        <p:spPr>
          <a:xfrm>
            <a:off x="550864" y="549275"/>
            <a:ext cx="3566160" cy="338455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000"/>
              <a:buFont typeface="Pla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98" name="Google Shape;98;p40"/>
          <p:cNvGrpSpPr/>
          <p:nvPr/>
        </p:nvGrpSpPr>
        <p:grpSpPr>
          <a:xfrm>
            <a:off x="10708081" y="4012605"/>
            <a:ext cx="897877" cy="934082"/>
            <a:chOff x="5129684" y="1232940"/>
            <a:chExt cx="897877" cy="934082"/>
          </a:xfrm>
        </p:grpSpPr>
        <p:sp>
          <p:nvSpPr>
            <p:cNvPr id="99" name="Google Shape;99;p40"/>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00" name="Google Shape;100;p40"/>
            <p:cNvSpPr/>
            <p:nvPr/>
          </p:nvSpPr>
          <p:spPr>
            <a:xfrm rot="1800000">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01" name="Google Shape;101;p40"/>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102" name="Google Shape;102;p40"/>
          <p:cNvSpPr/>
          <p:nvPr/>
        </p:nvSpPr>
        <p:spPr>
          <a:xfrm>
            <a:off x="5668780" y="5059009"/>
            <a:ext cx="1080000" cy="108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03" name="Google Shape;103;p40"/>
          <p:cNvSpPr txBox="1"/>
          <p:nvPr>
            <p:ph idx="1" type="body"/>
          </p:nvPr>
        </p:nvSpPr>
        <p:spPr>
          <a:xfrm>
            <a:off x="550863" y="4097338"/>
            <a:ext cx="3565524" cy="23510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lt1"/>
              </a:buClr>
              <a:buSzPts val="2400"/>
              <a:buNone/>
              <a:defRPr sz="2400"/>
            </a:lvl1pPr>
            <a:lvl2pPr indent="-355600" lvl="1" marL="914400" algn="l">
              <a:lnSpc>
                <a:spcPct val="110000"/>
              </a:lnSpc>
              <a:spcBef>
                <a:spcPts val="800"/>
              </a:spcBef>
              <a:spcAft>
                <a:spcPts val="0"/>
              </a:spcAft>
              <a:buClr>
                <a:schemeClr val="lt1"/>
              </a:buClr>
              <a:buSzPts val="2000"/>
              <a:buChar char="•"/>
              <a:defRPr sz="2000"/>
            </a:lvl2pPr>
            <a:lvl3pPr indent="-355600" lvl="2" marL="1371600" algn="l">
              <a:lnSpc>
                <a:spcPct val="110000"/>
              </a:lnSpc>
              <a:spcBef>
                <a:spcPts val="800"/>
              </a:spcBef>
              <a:spcAft>
                <a:spcPts val="0"/>
              </a:spcAft>
              <a:buClr>
                <a:schemeClr val="lt1"/>
              </a:buClr>
              <a:buSzPts val="2000"/>
              <a:buChar char="•"/>
              <a:defRPr sz="2000"/>
            </a:lvl3pPr>
            <a:lvl4pPr indent="-355600" lvl="3" marL="1828800" algn="l">
              <a:lnSpc>
                <a:spcPct val="110000"/>
              </a:lnSpc>
              <a:spcBef>
                <a:spcPts val="800"/>
              </a:spcBef>
              <a:spcAft>
                <a:spcPts val="0"/>
              </a:spcAft>
              <a:buClr>
                <a:schemeClr val="lt1"/>
              </a:buClr>
              <a:buSzPts val="2000"/>
              <a:buChar char="•"/>
              <a:defRPr sz="2000"/>
            </a:lvl4pPr>
            <a:lvl5pPr indent="-355600" lvl="4" marL="2286000" algn="l">
              <a:lnSpc>
                <a:spcPct val="110000"/>
              </a:lnSpc>
              <a:spcBef>
                <a:spcPts val="800"/>
              </a:spcBef>
              <a:spcAft>
                <a:spcPts val="0"/>
              </a:spcAft>
              <a:buClr>
                <a:schemeClr val="lt1"/>
              </a:buClr>
              <a:buSzPts val="2000"/>
              <a:buChar char="•"/>
              <a:defRPr sz="2000"/>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4" name="Google Shape;104;p40"/>
          <p:cNvSpPr/>
          <p:nvPr>
            <p:ph idx="2" type="pic"/>
          </p:nvPr>
        </p:nvSpPr>
        <p:spPr>
          <a:xfrm>
            <a:off x="5535809" y="656633"/>
            <a:ext cx="5132388" cy="5132388"/>
          </a:xfrm>
          <a:prstGeom prst="rect">
            <a:avLst/>
          </a:prstGeom>
          <a:solidFill>
            <a:schemeClr val="accent5"/>
          </a:solidFill>
          <a:ln>
            <a:noFill/>
          </a:ln>
        </p:spPr>
      </p:sp>
      <p:sp>
        <p:nvSpPr>
          <p:cNvPr id="105" name="Google Shape;105;p40"/>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40"/>
          <p:cNvSpPr txBox="1"/>
          <p:nvPr>
            <p:ph idx="11" type="ftr"/>
          </p:nvPr>
        </p:nvSpPr>
        <p:spPr>
          <a:xfrm>
            <a:off x="3359150" y="6507212"/>
            <a:ext cx="6379210" cy="15388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40"/>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sp>
        <p:nvSpPr>
          <p:cNvPr id="10" name="Google Shape;10;p31"/>
          <p:cNvSpPr txBox="1"/>
          <p:nvPr>
            <p:ph type="title"/>
          </p:nvPr>
        </p:nvSpPr>
        <p:spPr>
          <a:xfrm>
            <a:off x="550863" y="550800"/>
            <a:ext cx="11090275" cy="1333057"/>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4800"/>
              <a:buFont typeface="Play"/>
              <a:buNone/>
              <a:defRPr b="0" i="0" sz="4800" u="none" cap="none" strike="noStrik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1"/>
          <p:cNvSpPr txBox="1"/>
          <p:nvPr>
            <p:ph idx="1" type="body"/>
          </p:nvPr>
        </p:nvSpPr>
        <p:spPr>
          <a:xfrm>
            <a:off x="550863" y="2113862"/>
            <a:ext cx="11091600" cy="3978963"/>
          </a:xfrm>
          <a:prstGeom prst="rect">
            <a:avLst/>
          </a:prstGeom>
          <a:noFill/>
          <a:ln>
            <a:noFill/>
          </a:ln>
        </p:spPr>
        <p:txBody>
          <a:bodyPr anchorCtr="0" anchor="t" bIns="0" lIns="0" spcFirstLastPara="1" rIns="0" wrap="square" tIns="0">
            <a:noAutofit/>
          </a:bodyPr>
          <a:lstStyle>
            <a:lvl1pPr indent="-355600" lvl="0" marL="457200" marR="0" rtl="0" algn="l">
              <a:lnSpc>
                <a:spcPct val="110000"/>
              </a:lnSpc>
              <a:spcBef>
                <a:spcPts val="1000"/>
              </a:spcBef>
              <a:spcAft>
                <a:spcPts val="0"/>
              </a:spcAft>
              <a:buClr>
                <a:schemeClr val="lt1"/>
              </a:buClr>
              <a:buSzPts val="2000"/>
              <a:buFont typeface="Arial"/>
              <a:buChar char="•"/>
              <a:defRPr b="0" i="0" sz="2000" u="none" cap="none" strike="noStrike">
                <a:solidFill>
                  <a:schemeClr val="lt1"/>
                </a:solidFill>
                <a:latin typeface="Gill Sans"/>
                <a:ea typeface="Gill Sans"/>
                <a:cs typeface="Gill Sans"/>
                <a:sym typeface="Gill Sans"/>
              </a:defRPr>
            </a:lvl1pPr>
            <a:lvl2pPr indent="-317500" lvl="1" marL="914400" marR="0" rtl="0" algn="l">
              <a:lnSpc>
                <a:spcPct val="110000"/>
              </a:lnSpc>
              <a:spcBef>
                <a:spcPts val="800"/>
              </a:spcBef>
              <a:spcAft>
                <a:spcPts val="0"/>
              </a:spcAft>
              <a:buClr>
                <a:schemeClr val="lt1"/>
              </a:buClr>
              <a:buSzPts val="1400"/>
              <a:buFont typeface="Arial"/>
              <a:buChar char="•"/>
              <a:defRPr b="0" i="0" sz="1400" u="none" cap="none" strike="noStrike">
                <a:solidFill>
                  <a:schemeClr val="lt1"/>
                </a:solidFill>
                <a:latin typeface="Gill Sans"/>
                <a:ea typeface="Gill Sans"/>
                <a:cs typeface="Gill Sans"/>
                <a:sym typeface="Gill Sans"/>
              </a:defRPr>
            </a:lvl2pPr>
            <a:lvl3pPr indent="-317500" lvl="2" marL="1371600" marR="0" rtl="0" algn="l">
              <a:lnSpc>
                <a:spcPct val="110000"/>
              </a:lnSpc>
              <a:spcBef>
                <a:spcPts val="800"/>
              </a:spcBef>
              <a:spcAft>
                <a:spcPts val="0"/>
              </a:spcAft>
              <a:buClr>
                <a:schemeClr val="lt1"/>
              </a:buClr>
              <a:buSzPts val="1400"/>
              <a:buFont typeface="Arial"/>
              <a:buChar char="•"/>
              <a:defRPr b="0" i="0" sz="1400" u="none" cap="none" strike="noStrike">
                <a:solidFill>
                  <a:schemeClr val="lt1"/>
                </a:solidFill>
                <a:latin typeface="Gill Sans"/>
                <a:ea typeface="Gill Sans"/>
                <a:cs typeface="Gill Sans"/>
                <a:sym typeface="Gill Sans"/>
              </a:defRPr>
            </a:lvl3pPr>
            <a:lvl4pPr indent="-317500" lvl="3" marL="1828800" marR="0" rtl="0" algn="l">
              <a:lnSpc>
                <a:spcPct val="110000"/>
              </a:lnSpc>
              <a:spcBef>
                <a:spcPts val="800"/>
              </a:spcBef>
              <a:spcAft>
                <a:spcPts val="0"/>
              </a:spcAft>
              <a:buClr>
                <a:schemeClr val="lt1"/>
              </a:buClr>
              <a:buSzPts val="1400"/>
              <a:buFont typeface="Arial"/>
              <a:buChar char="•"/>
              <a:defRPr b="0" i="0" sz="1400" u="none" cap="none" strike="noStrike">
                <a:solidFill>
                  <a:schemeClr val="lt1"/>
                </a:solidFill>
                <a:latin typeface="Gill Sans"/>
                <a:ea typeface="Gill Sans"/>
                <a:cs typeface="Gill Sans"/>
                <a:sym typeface="Gill Sans"/>
              </a:defRPr>
            </a:lvl4pPr>
            <a:lvl5pPr indent="-317500" lvl="4" marL="2286000" marR="0" rtl="0" algn="l">
              <a:lnSpc>
                <a:spcPct val="110000"/>
              </a:lnSpc>
              <a:spcBef>
                <a:spcPts val="800"/>
              </a:spcBef>
              <a:spcAft>
                <a:spcPts val="0"/>
              </a:spcAft>
              <a:buClr>
                <a:schemeClr val="lt1"/>
              </a:buClr>
              <a:buSzPts val="1400"/>
              <a:buFont typeface="Arial"/>
              <a:buChar char="•"/>
              <a:defRPr b="0" i="0" sz="1400" u="none" cap="none" strike="noStrike">
                <a:solidFill>
                  <a:schemeClr val="lt1"/>
                </a:solidFill>
                <a:latin typeface="Gill Sans"/>
                <a:ea typeface="Gill Sans"/>
                <a:cs typeface="Gill Sans"/>
                <a:sym typeface="Gill Sans"/>
              </a:defRPr>
            </a:lvl5pPr>
            <a:lvl6pPr indent="-342900" lvl="5" marL="2743200" marR="0" rtl="0" algn="l">
              <a:lnSpc>
                <a:spcPct val="90000"/>
              </a:lnSpc>
              <a:spcBef>
                <a:spcPts val="800"/>
              </a:spcBef>
              <a:spcAft>
                <a:spcPts val="0"/>
              </a:spcAft>
              <a:buClr>
                <a:schemeClr val="lt1"/>
              </a:buClr>
              <a:buSzPts val="1800"/>
              <a:buFont typeface="Arial"/>
              <a:buChar char="•"/>
              <a:defRPr b="0" i="0" sz="1800" u="none" cap="none" strike="noStrike">
                <a:solidFill>
                  <a:schemeClr val="lt1"/>
                </a:solidFill>
                <a:latin typeface="Gill Sans"/>
                <a:ea typeface="Gill Sans"/>
                <a:cs typeface="Gill Sans"/>
                <a:sym typeface="Gill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ill Sans"/>
                <a:ea typeface="Gill Sans"/>
                <a:cs typeface="Gill Sans"/>
                <a:sym typeface="Gill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ill Sans"/>
                <a:ea typeface="Gill Sans"/>
                <a:cs typeface="Gill Sans"/>
                <a:sym typeface="Gill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ill Sans"/>
                <a:ea typeface="Gill Sans"/>
                <a:cs typeface="Gill Sans"/>
                <a:sym typeface="Gill Sans"/>
              </a:defRPr>
            </a:lvl9pPr>
          </a:lstStyle>
          <a:p/>
        </p:txBody>
      </p:sp>
      <p:sp>
        <p:nvSpPr>
          <p:cNvPr id="12" name="Google Shape;12;p31"/>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marR="0" rtl="0" algn="l">
              <a:spcBef>
                <a:spcPts val="0"/>
              </a:spcBef>
              <a:spcAft>
                <a:spcPts val="0"/>
              </a:spcAft>
              <a:buSzPts val="1400"/>
              <a:buNone/>
              <a:defRPr b="0" i="0" sz="1000" u="none" cap="none" strike="noStrike">
                <a:solidFill>
                  <a:srgbClr val="A5A5A5"/>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3" name="Google Shape;13;p31"/>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marR="0" rtl="0" algn="l">
              <a:spcBef>
                <a:spcPts val="0"/>
              </a:spcBef>
              <a:spcAft>
                <a:spcPts val="0"/>
              </a:spcAft>
              <a:buSzPts val="1400"/>
              <a:buNone/>
              <a:defRPr b="0" i="0" sz="1000" u="none" cap="none" strike="noStrike">
                <a:solidFill>
                  <a:srgbClr val="A5A5A5"/>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4" name="Google Shape;14;p31"/>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marR="0" rtl="0" algn="r">
              <a:spcBef>
                <a:spcPts val="0"/>
              </a:spcBef>
              <a:buNone/>
              <a:defRPr b="0" i="0" sz="1000" u="none" cap="none" strike="noStrike">
                <a:solidFill>
                  <a:srgbClr val="A5A5A5"/>
                </a:solidFill>
                <a:latin typeface="Gill Sans"/>
                <a:ea typeface="Gill Sans"/>
                <a:cs typeface="Gill Sans"/>
                <a:sym typeface="Gill Sans"/>
              </a:defRPr>
            </a:lvl1pPr>
            <a:lvl2pPr indent="0" lvl="1" marL="0" marR="0" rtl="0" algn="r">
              <a:spcBef>
                <a:spcPts val="0"/>
              </a:spcBef>
              <a:buNone/>
              <a:defRPr b="0" i="0" sz="1000" u="none" cap="none" strike="noStrike">
                <a:solidFill>
                  <a:srgbClr val="A5A5A5"/>
                </a:solidFill>
                <a:latin typeface="Gill Sans"/>
                <a:ea typeface="Gill Sans"/>
                <a:cs typeface="Gill Sans"/>
                <a:sym typeface="Gill Sans"/>
              </a:defRPr>
            </a:lvl2pPr>
            <a:lvl3pPr indent="0" lvl="2" marL="0" marR="0" rtl="0" algn="r">
              <a:spcBef>
                <a:spcPts val="0"/>
              </a:spcBef>
              <a:buNone/>
              <a:defRPr b="0" i="0" sz="1000" u="none" cap="none" strike="noStrike">
                <a:solidFill>
                  <a:srgbClr val="A5A5A5"/>
                </a:solidFill>
                <a:latin typeface="Gill Sans"/>
                <a:ea typeface="Gill Sans"/>
                <a:cs typeface="Gill Sans"/>
                <a:sym typeface="Gill Sans"/>
              </a:defRPr>
            </a:lvl3pPr>
            <a:lvl4pPr indent="0" lvl="3" marL="0" marR="0" rtl="0" algn="r">
              <a:spcBef>
                <a:spcPts val="0"/>
              </a:spcBef>
              <a:buNone/>
              <a:defRPr b="0" i="0" sz="1000" u="none" cap="none" strike="noStrike">
                <a:solidFill>
                  <a:srgbClr val="A5A5A5"/>
                </a:solidFill>
                <a:latin typeface="Gill Sans"/>
                <a:ea typeface="Gill Sans"/>
                <a:cs typeface="Gill Sans"/>
                <a:sym typeface="Gill Sans"/>
              </a:defRPr>
            </a:lvl4pPr>
            <a:lvl5pPr indent="0" lvl="4" marL="0" marR="0" rtl="0" algn="r">
              <a:spcBef>
                <a:spcPts val="0"/>
              </a:spcBef>
              <a:buNone/>
              <a:defRPr b="0" i="0" sz="1000" u="none" cap="none" strike="noStrike">
                <a:solidFill>
                  <a:srgbClr val="A5A5A5"/>
                </a:solidFill>
                <a:latin typeface="Gill Sans"/>
                <a:ea typeface="Gill Sans"/>
                <a:cs typeface="Gill Sans"/>
                <a:sym typeface="Gill Sans"/>
              </a:defRPr>
            </a:lvl5pPr>
            <a:lvl6pPr indent="0" lvl="5" marL="0" marR="0" rtl="0" algn="r">
              <a:spcBef>
                <a:spcPts val="0"/>
              </a:spcBef>
              <a:buNone/>
              <a:defRPr b="0" i="0" sz="1000" u="none" cap="none" strike="noStrike">
                <a:solidFill>
                  <a:srgbClr val="A5A5A5"/>
                </a:solidFill>
                <a:latin typeface="Gill Sans"/>
                <a:ea typeface="Gill Sans"/>
                <a:cs typeface="Gill Sans"/>
                <a:sym typeface="Gill Sans"/>
              </a:defRPr>
            </a:lvl6pPr>
            <a:lvl7pPr indent="0" lvl="6" marL="0" marR="0" rtl="0" algn="r">
              <a:spcBef>
                <a:spcPts val="0"/>
              </a:spcBef>
              <a:buNone/>
              <a:defRPr b="0" i="0" sz="1000" u="none" cap="none" strike="noStrike">
                <a:solidFill>
                  <a:srgbClr val="A5A5A5"/>
                </a:solidFill>
                <a:latin typeface="Gill Sans"/>
                <a:ea typeface="Gill Sans"/>
                <a:cs typeface="Gill Sans"/>
                <a:sym typeface="Gill Sans"/>
              </a:defRPr>
            </a:lvl7pPr>
            <a:lvl8pPr indent="0" lvl="7" marL="0" marR="0" rtl="0" algn="r">
              <a:spcBef>
                <a:spcPts val="0"/>
              </a:spcBef>
              <a:buNone/>
              <a:defRPr b="0" i="0" sz="1000" u="none" cap="none" strike="noStrike">
                <a:solidFill>
                  <a:srgbClr val="A5A5A5"/>
                </a:solidFill>
                <a:latin typeface="Gill Sans"/>
                <a:ea typeface="Gill Sans"/>
                <a:cs typeface="Gill Sans"/>
                <a:sym typeface="Gill Sans"/>
              </a:defRPr>
            </a:lvl8pPr>
            <a:lvl9pPr indent="0" lvl="8" marL="0" marR="0" rtl="0" algn="r">
              <a:spcBef>
                <a:spcPts val="0"/>
              </a:spcBef>
              <a:buNone/>
              <a:defRPr b="0" i="0" sz="10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guide id="3" pos="347">
          <p15:clr>
            <a:srgbClr val="F26B43"/>
          </p15:clr>
        </p15:guide>
        <p15:guide id="4" pos="7333">
          <p15:clr>
            <a:srgbClr val="F26B43"/>
          </p15:clr>
        </p15:guide>
        <p15:guide id="5" orient="horz" pos="346">
          <p15:clr>
            <a:srgbClr val="F26B43"/>
          </p15:clr>
        </p15:guide>
        <p15:guide id="6" orient="horz" pos="3974">
          <p15:clr>
            <a:srgbClr val="F26B43"/>
          </p15:clr>
        </p15:guide>
        <p15:guide id="7" pos="824">
          <p15:clr>
            <a:srgbClr val="A4A3A4"/>
          </p15:clr>
        </p15:guide>
        <p15:guide id="8" pos="937">
          <p15:clr>
            <a:srgbClr val="A4A3A4"/>
          </p15:clr>
        </p15:guide>
        <p15:guide id="9" pos="1413">
          <p15:clr>
            <a:srgbClr val="A4A3A4"/>
          </p15:clr>
        </p15:guide>
        <p15:guide id="10" pos="1527">
          <p15:clr>
            <a:srgbClr val="A4A3A4"/>
          </p15:clr>
        </p15:guide>
        <p15:guide id="11" pos="2003">
          <p15:clr>
            <a:srgbClr val="A4A3A4"/>
          </p15:clr>
        </p15:guide>
        <p15:guide id="12" pos="2116">
          <p15:clr>
            <a:srgbClr val="A4A3A4"/>
          </p15:clr>
        </p15:guide>
        <p15:guide id="13" pos="2593">
          <p15:clr>
            <a:srgbClr val="A4A3A4"/>
          </p15:clr>
        </p15:guide>
        <p15:guide id="14" pos="2706">
          <p15:clr>
            <a:srgbClr val="A4A3A4"/>
          </p15:clr>
        </p15:guide>
        <p15:guide id="15" pos="3182">
          <p15:clr>
            <a:srgbClr val="A4A3A4"/>
          </p15:clr>
        </p15:guide>
        <p15:guide id="16" pos="3318">
          <p15:clr>
            <a:srgbClr val="A4A3A4"/>
          </p15:clr>
        </p15:guide>
        <p15:guide id="17" pos="3772">
          <p15:clr>
            <a:srgbClr val="A4A3A4"/>
          </p15:clr>
        </p15:guide>
        <p15:guide id="18" pos="3908">
          <p15:clr>
            <a:srgbClr val="A4A3A4"/>
          </p15:clr>
        </p15:guide>
        <p15:guide id="19" pos="4362">
          <p15:clr>
            <a:srgbClr val="A4A3A4"/>
          </p15:clr>
        </p15:guide>
        <p15:guide id="20" pos="4498">
          <p15:clr>
            <a:srgbClr val="A4A3A4"/>
          </p15:clr>
        </p15:guide>
        <p15:guide id="21" pos="4951">
          <p15:clr>
            <a:srgbClr val="A4A3A4"/>
          </p15:clr>
        </p15:guide>
        <p15:guide id="22" pos="5087">
          <p15:clr>
            <a:srgbClr val="A4A3A4"/>
          </p15:clr>
        </p15:guide>
        <p15:guide id="23" pos="5541">
          <p15:clr>
            <a:srgbClr val="A4A3A4"/>
          </p15:clr>
        </p15:guide>
        <p15:guide id="24" pos="5677">
          <p15:clr>
            <a:srgbClr val="A4A3A4"/>
          </p15:clr>
        </p15:guide>
        <p15:guide id="25" pos="6153">
          <p15:clr>
            <a:srgbClr val="A4A3A4"/>
          </p15:clr>
        </p15:guide>
        <p15:guide id="26" pos="6267">
          <p15:clr>
            <a:srgbClr val="A4A3A4"/>
          </p15:clr>
        </p15:guide>
        <p15:guide id="27" pos="6743">
          <p15:clr>
            <a:srgbClr val="A4A3A4"/>
          </p15:clr>
        </p15:guide>
        <p15:guide id="28" pos="6856">
          <p15:clr>
            <a:srgbClr val="A4A3A4"/>
          </p15:clr>
        </p15:guide>
        <p15:guide id="29" orient="horz" pos="3838">
          <p15:clr>
            <a:srgbClr val="A4A3A4"/>
          </p15:clr>
        </p15:guide>
        <p15:guide id="30" orient="horz" pos="2092">
          <p15:clr>
            <a:srgbClr val="A4A3A4"/>
          </p15:clr>
        </p15:guide>
        <p15:guide id="31" orient="horz" pos="2228">
          <p15:clr>
            <a:srgbClr val="A4A3A4"/>
          </p15:clr>
        </p15:guide>
        <p15:guide id="32" orient="horz" pos="845">
          <p15:clr>
            <a:srgbClr val="A4A3A4"/>
          </p15:clr>
        </p15:guide>
        <p15:guide id="33" orient="horz" pos="958">
          <p15:clr>
            <a:srgbClr val="A4A3A4"/>
          </p15:clr>
        </p15:guide>
        <p15:guide id="34" orient="horz" pos="1480">
          <p15:clr>
            <a:srgbClr val="A4A3A4"/>
          </p15:clr>
        </p15:guide>
        <p15:guide id="35" orient="horz" pos="1593">
          <p15:clr>
            <a:srgbClr val="A4A3A4"/>
          </p15:clr>
        </p15:guide>
        <p15:guide id="36" orient="horz" pos="2727">
          <p15:clr>
            <a:srgbClr val="A4A3A4"/>
          </p15:clr>
        </p15:guide>
        <p15:guide id="37" orient="horz" pos="2840">
          <p15:clr>
            <a:srgbClr val="A4A3A4"/>
          </p15:clr>
        </p15:guide>
        <p15:guide id="38" orient="horz" pos="3339">
          <p15:clr>
            <a:srgbClr val="A4A3A4"/>
          </p15:clr>
        </p15:guide>
        <p15:guide id="39" orient="horz" pos="347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jpg"/><Relationship Id="rId4" Type="http://schemas.openxmlformats.org/officeDocument/2006/relationships/image" Target="../media/image1.jpg"/><Relationship Id="rId5"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20.jpg"/><Relationship Id="rId6"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2.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1.jp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1.jp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1.jp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1.jp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46.jpg"/><Relationship Id="rId4" Type="http://schemas.openxmlformats.org/officeDocument/2006/relationships/image" Target="../media/image4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hyperlink" Target="https://sbic.org.br/inteligencia-computacional/" TargetMode="External"/><Relationship Id="rId4" Type="http://schemas.openxmlformats.org/officeDocument/2006/relationships/hyperlink" Target="https://sites.icmc.usp.br/andre/research/neural/" TargetMode="External"/><Relationship Id="rId5" Type="http://schemas.openxmlformats.org/officeDocument/2006/relationships/hyperlink" Target="https://vitorborbarodrigues.medium.com/m%C3%A9tricas-de-avalia%C3%A7%C3%A3o-acur%C3%A1cia-precis%C3%A3o-recall-quais-as-diferen%C3%A7as-c8f05e0a513c"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
          <p:cNvSpPr txBox="1"/>
          <p:nvPr>
            <p:ph type="ctrTitle"/>
          </p:nvPr>
        </p:nvSpPr>
        <p:spPr>
          <a:xfrm>
            <a:off x="7999413" y="1051551"/>
            <a:ext cx="3856255" cy="2384898"/>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lt1"/>
              </a:buClr>
              <a:buSzPts val="4800"/>
              <a:buFont typeface="Play"/>
              <a:buNone/>
            </a:pPr>
            <a:r>
              <a:rPr lang="pt-BR"/>
              <a:t>Redes Neurais</a:t>
            </a:r>
            <a:endParaRPr/>
          </a:p>
        </p:txBody>
      </p:sp>
      <p:pic>
        <p:nvPicPr>
          <p:cNvPr descr="Plano de fundo digital de pontos de dados" id="206" name="Google Shape;206;p1"/>
          <p:cNvPicPr preferRelativeResize="0"/>
          <p:nvPr>
            <p:ph idx="2" type="pic"/>
          </p:nvPr>
        </p:nvPicPr>
        <p:blipFill rotWithShape="1">
          <a:blip r:embed="rId3">
            <a:alphaModFix/>
          </a:blip>
          <a:srcRect b="0" l="0" r="0" t="0"/>
          <a:stretch/>
        </p:blipFill>
        <p:spPr>
          <a:xfrm>
            <a:off x="0" y="0"/>
            <a:ext cx="7452360" cy="6858000"/>
          </a:xfrm>
          <a:prstGeom prst="rect">
            <a:avLst/>
          </a:prstGeom>
          <a:solidFill>
            <a:schemeClr val="accent5"/>
          </a:solidFill>
          <a:ln>
            <a:noFill/>
          </a:ln>
        </p:spPr>
      </p:pic>
      <p:sp>
        <p:nvSpPr>
          <p:cNvPr id="207" name="Google Shape;207;p1"/>
          <p:cNvSpPr txBox="1"/>
          <p:nvPr>
            <p:ph idx="1" type="body"/>
          </p:nvPr>
        </p:nvSpPr>
        <p:spPr>
          <a:xfrm>
            <a:off x="7999413" y="3568700"/>
            <a:ext cx="3565524" cy="1731963"/>
          </a:xfrm>
          <a:prstGeom prst="rect">
            <a:avLst/>
          </a:prstGeom>
          <a:noFill/>
          <a:ln>
            <a:noFill/>
          </a:ln>
        </p:spPr>
        <p:txBody>
          <a:bodyPr anchorCtr="0" anchor="t" bIns="0" lIns="0" spcFirstLastPara="1" rIns="0" wrap="square" tIns="0">
            <a:normAutofit/>
          </a:bodyPr>
          <a:lstStyle/>
          <a:p>
            <a:pPr indent="-228600" lvl="0" marL="228600" rtl="0" algn="l">
              <a:lnSpc>
                <a:spcPct val="110000"/>
              </a:lnSpc>
              <a:spcBef>
                <a:spcPts val="0"/>
              </a:spcBef>
              <a:spcAft>
                <a:spcPts val="0"/>
              </a:spcAft>
              <a:buClr>
                <a:schemeClr val="lt1"/>
              </a:buClr>
              <a:buSzPts val="2000"/>
              <a:buNone/>
            </a:pPr>
            <a:r>
              <a:rPr lang="pt-BR"/>
              <a:t>Aluno: Rafael Felipe Pantoja Sales</a:t>
            </a:r>
            <a:endParaRPr/>
          </a:p>
          <a:p>
            <a:pPr indent="-228600" lvl="0" marL="228600" rtl="0" algn="l">
              <a:lnSpc>
                <a:spcPct val="110000"/>
              </a:lnSpc>
              <a:spcBef>
                <a:spcPts val="0"/>
              </a:spcBef>
              <a:spcAft>
                <a:spcPts val="0"/>
              </a:spcAft>
              <a:buClr>
                <a:schemeClr val="lt1"/>
              </a:buClr>
              <a:buSzPts val="2000"/>
              <a:buNone/>
            </a:pPr>
            <a:r>
              <a:rPr lang="pt-BR"/>
              <a:t>Orientador: Ítalo Flexa Di Paolo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0"/>
          <p:cNvSpPr txBox="1"/>
          <p:nvPr>
            <p:ph type="title"/>
          </p:nvPr>
        </p:nvSpPr>
        <p:spPr>
          <a:xfrm>
            <a:off x="550863" y="549275"/>
            <a:ext cx="11090275" cy="98488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200"/>
              <a:buFont typeface="Play"/>
              <a:buNone/>
            </a:pPr>
            <a:r>
              <a:rPr lang="pt-BR"/>
              <a:t>Modelo de rede neural MultiLayer Perceptron (MLP)</a:t>
            </a:r>
            <a:endParaRPr/>
          </a:p>
        </p:txBody>
      </p:sp>
      <p:pic>
        <p:nvPicPr>
          <p:cNvPr descr="Maçã vermelha em fundo branco&#10;&#10;Descrição gerada automaticamente com confiança média" id="320" name="Google Shape;320;p10"/>
          <p:cNvPicPr preferRelativeResize="0"/>
          <p:nvPr>
            <p:ph idx="1" type="body"/>
          </p:nvPr>
        </p:nvPicPr>
        <p:blipFill rotWithShape="1">
          <a:blip r:embed="rId3">
            <a:alphaModFix/>
          </a:blip>
          <a:srcRect b="0" l="0" r="0" t="0"/>
          <a:stretch/>
        </p:blipFill>
        <p:spPr>
          <a:xfrm>
            <a:off x="5577681" y="2563812"/>
            <a:ext cx="4781550" cy="2714625"/>
          </a:xfrm>
          <a:prstGeom prst="rect">
            <a:avLst/>
          </a:prstGeom>
          <a:noFill/>
          <a:ln>
            <a:noFill/>
          </a:ln>
        </p:spPr>
      </p:pic>
      <p:sp>
        <p:nvSpPr>
          <p:cNvPr id="321" name="Google Shape;321;p10"/>
          <p:cNvSpPr txBox="1"/>
          <p:nvPr>
            <p:ph idx="2" type="body"/>
          </p:nvPr>
        </p:nvSpPr>
        <p:spPr>
          <a:xfrm>
            <a:off x="550863" y="1750060"/>
            <a:ext cx="3565525" cy="4342765"/>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chemeClr val="lt1"/>
              </a:buClr>
              <a:buSzPts val="2300"/>
              <a:buNone/>
            </a:pPr>
            <a:r>
              <a:rPr lang="pt-BR" sz="2300"/>
              <a:t>Uma rede neural perceptron é formada por uma camada de entrada, uma ou mais camadas escondidas e uma camada de saída. Cada camada é formada por um ou mais neurônios perceptron.  A saída de um neurônio serve como entrada dos outros neurônios da camada seguinte.</a:t>
            </a:r>
            <a:endParaRPr/>
          </a:p>
        </p:txBody>
      </p:sp>
      <p:sp>
        <p:nvSpPr>
          <p:cNvPr id="322" name="Google Shape;322;p10"/>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pt-BR"/>
              <a:t>Terça-feira, 8 de novembro, 2022</a:t>
            </a:r>
            <a:endParaRPr/>
          </a:p>
        </p:txBody>
      </p:sp>
      <p:sp>
        <p:nvSpPr>
          <p:cNvPr id="323" name="Google Shape;323;p10"/>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1"/>
          <p:cNvSpPr txBox="1"/>
          <p:nvPr>
            <p:ph type="title"/>
          </p:nvPr>
        </p:nvSpPr>
        <p:spPr>
          <a:xfrm>
            <a:off x="550863" y="549275"/>
            <a:ext cx="11090275" cy="98488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200"/>
              <a:buFont typeface="Play"/>
              <a:buNone/>
            </a:pPr>
            <a:r>
              <a:rPr lang="pt-BR"/>
              <a:t>Camada de entrada</a:t>
            </a:r>
            <a:endParaRPr/>
          </a:p>
        </p:txBody>
      </p:sp>
      <p:pic>
        <p:nvPicPr>
          <p:cNvPr descr="Diagrama&#10;&#10;Descrição gerada automaticamente" id="329" name="Google Shape;329;p11"/>
          <p:cNvPicPr preferRelativeResize="0"/>
          <p:nvPr>
            <p:ph idx="1" type="body"/>
          </p:nvPr>
        </p:nvPicPr>
        <p:blipFill rotWithShape="1">
          <a:blip r:embed="rId3">
            <a:alphaModFix/>
          </a:blip>
          <a:srcRect b="0" l="0" r="0" t="0"/>
          <a:stretch/>
        </p:blipFill>
        <p:spPr>
          <a:xfrm>
            <a:off x="4295775" y="1889145"/>
            <a:ext cx="7345363" cy="4063959"/>
          </a:xfrm>
          <a:prstGeom prst="rect">
            <a:avLst/>
          </a:prstGeom>
          <a:noFill/>
          <a:ln>
            <a:noFill/>
          </a:ln>
        </p:spPr>
      </p:pic>
      <p:sp>
        <p:nvSpPr>
          <p:cNvPr id="330" name="Google Shape;330;p11"/>
          <p:cNvSpPr txBox="1"/>
          <p:nvPr>
            <p:ph idx="2" type="body"/>
          </p:nvPr>
        </p:nvSpPr>
        <p:spPr>
          <a:xfrm>
            <a:off x="550863" y="1750060"/>
            <a:ext cx="3565525" cy="4342765"/>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chemeClr val="lt1"/>
              </a:buClr>
              <a:buSzPts val="3000"/>
              <a:buNone/>
            </a:pPr>
            <a:r>
              <a:rPr lang="pt-BR" sz="3000"/>
              <a:t>A camada de entrada da MLP não processa os dados, ela serve apenas para alimentar a rede neural com as informações do ambiente e passar para as camadas seguintes.</a:t>
            </a:r>
            <a:endParaRPr/>
          </a:p>
        </p:txBody>
      </p:sp>
      <p:sp>
        <p:nvSpPr>
          <p:cNvPr id="331" name="Google Shape;331;p11"/>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pt-BR"/>
              <a:t>Terça-feira, 8 de novembro, 2022</a:t>
            </a:r>
            <a:endParaRPr/>
          </a:p>
        </p:txBody>
      </p:sp>
      <p:sp>
        <p:nvSpPr>
          <p:cNvPr id="332" name="Google Shape;332;p11"/>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pt-BR"/>
              <a:t>‹#›</a:t>
            </a:fld>
            <a:endParaRPr/>
          </a:p>
        </p:txBody>
      </p:sp>
      <p:sp>
        <p:nvSpPr>
          <p:cNvPr id="333" name="Google Shape;333;p11"/>
          <p:cNvSpPr/>
          <p:nvPr/>
        </p:nvSpPr>
        <p:spPr>
          <a:xfrm>
            <a:off x="4295775" y="2485355"/>
            <a:ext cx="1591678" cy="2871537"/>
          </a:xfrm>
          <a:prstGeom prst="roundRect">
            <a:avLst>
              <a:gd fmla="val 16667" name="adj"/>
            </a:avLst>
          </a:prstGeom>
          <a:noFill/>
          <a:ln cap="flat" cmpd="sng" w="762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2"/>
          <p:cNvSpPr txBox="1"/>
          <p:nvPr>
            <p:ph type="title"/>
          </p:nvPr>
        </p:nvSpPr>
        <p:spPr>
          <a:xfrm>
            <a:off x="550863" y="549275"/>
            <a:ext cx="11090275" cy="98488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200"/>
              <a:buFont typeface="Play"/>
              <a:buNone/>
            </a:pPr>
            <a:r>
              <a:rPr lang="pt-BR"/>
              <a:t>Camada(s) escondida(s) ou intermediária(s)</a:t>
            </a:r>
            <a:endParaRPr/>
          </a:p>
        </p:txBody>
      </p:sp>
      <p:pic>
        <p:nvPicPr>
          <p:cNvPr descr="Diagrama&#10;&#10;Descrição gerada automaticamente" id="339" name="Google Shape;339;p12"/>
          <p:cNvPicPr preferRelativeResize="0"/>
          <p:nvPr>
            <p:ph idx="1" type="body"/>
          </p:nvPr>
        </p:nvPicPr>
        <p:blipFill rotWithShape="1">
          <a:blip r:embed="rId3">
            <a:alphaModFix/>
          </a:blip>
          <a:srcRect b="0" l="0" r="0" t="0"/>
          <a:stretch/>
        </p:blipFill>
        <p:spPr>
          <a:xfrm>
            <a:off x="4295775" y="1889145"/>
            <a:ext cx="7345363" cy="4063959"/>
          </a:xfrm>
          <a:prstGeom prst="rect">
            <a:avLst/>
          </a:prstGeom>
          <a:noFill/>
          <a:ln>
            <a:noFill/>
          </a:ln>
        </p:spPr>
      </p:pic>
      <p:sp>
        <p:nvSpPr>
          <p:cNvPr id="340" name="Google Shape;340;p12"/>
          <p:cNvSpPr txBox="1"/>
          <p:nvPr>
            <p:ph idx="2" type="body"/>
          </p:nvPr>
        </p:nvSpPr>
        <p:spPr>
          <a:xfrm>
            <a:off x="550863" y="1750060"/>
            <a:ext cx="3565525" cy="4342765"/>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chemeClr val="lt1"/>
              </a:buClr>
              <a:buSzPts val="2200"/>
              <a:buNone/>
            </a:pPr>
            <a:r>
              <a:rPr lang="pt-BR" sz="2200"/>
              <a:t>É a camada que processa os dados de fato, é nessa camada que a rede neural vai aprender sobre o problema, e geralmente é nela que fazemos as alterações a fim de encontrar a melhor arquitetura de rede neural, seja mudando a função de ativação, o número de camadas ou o número de neurônios por camada.</a:t>
            </a:r>
            <a:endParaRPr/>
          </a:p>
        </p:txBody>
      </p:sp>
      <p:sp>
        <p:nvSpPr>
          <p:cNvPr id="341" name="Google Shape;341;p12"/>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pt-BR"/>
              <a:t>Terça-feira, 8 de novembro, 2022</a:t>
            </a:r>
            <a:endParaRPr/>
          </a:p>
        </p:txBody>
      </p:sp>
      <p:sp>
        <p:nvSpPr>
          <p:cNvPr id="342" name="Google Shape;342;p12"/>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pt-BR"/>
              <a:t>‹#›</a:t>
            </a:fld>
            <a:endParaRPr/>
          </a:p>
        </p:txBody>
      </p:sp>
      <p:sp>
        <p:nvSpPr>
          <p:cNvPr id="343" name="Google Shape;343;p12"/>
          <p:cNvSpPr/>
          <p:nvPr/>
        </p:nvSpPr>
        <p:spPr>
          <a:xfrm>
            <a:off x="5839326" y="1889145"/>
            <a:ext cx="3657601" cy="4049792"/>
          </a:xfrm>
          <a:prstGeom prst="roundRect">
            <a:avLst>
              <a:gd fmla="val 16667" name="adj"/>
            </a:avLst>
          </a:prstGeom>
          <a:noFill/>
          <a:ln cap="flat" cmpd="sng" w="762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13"/>
          <p:cNvSpPr txBox="1"/>
          <p:nvPr>
            <p:ph type="title"/>
          </p:nvPr>
        </p:nvSpPr>
        <p:spPr>
          <a:xfrm>
            <a:off x="550863" y="549275"/>
            <a:ext cx="11090275" cy="98488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200"/>
              <a:buFont typeface="Play"/>
              <a:buNone/>
            </a:pPr>
            <a:r>
              <a:rPr lang="pt-BR"/>
              <a:t>Camada de saída</a:t>
            </a:r>
            <a:endParaRPr/>
          </a:p>
        </p:txBody>
      </p:sp>
      <p:pic>
        <p:nvPicPr>
          <p:cNvPr descr="Diagrama&#10;&#10;Descrição gerada automaticamente" id="349" name="Google Shape;349;p13"/>
          <p:cNvPicPr preferRelativeResize="0"/>
          <p:nvPr>
            <p:ph idx="1" type="body"/>
          </p:nvPr>
        </p:nvPicPr>
        <p:blipFill rotWithShape="1">
          <a:blip r:embed="rId3">
            <a:alphaModFix/>
          </a:blip>
          <a:srcRect b="0" l="0" r="0" t="0"/>
          <a:stretch/>
        </p:blipFill>
        <p:spPr>
          <a:xfrm>
            <a:off x="4295775" y="1889145"/>
            <a:ext cx="7345363" cy="4063959"/>
          </a:xfrm>
          <a:prstGeom prst="rect">
            <a:avLst/>
          </a:prstGeom>
          <a:noFill/>
          <a:ln>
            <a:noFill/>
          </a:ln>
        </p:spPr>
      </p:pic>
      <p:sp>
        <p:nvSpPr>
          <p:cNvPr id="350" name="Google Shape;350;p13"/>
          <p:cNvSpPr txBox="1"/>
          <p:nvPr>
            <p:ph idx="2" type="body"/>
          </p:nvPr>
        </p:nvSpPr>
        <p:spPr>
          <a:xfrm>
            <a:off x="550863" y="1750060"/>
            <a:ext cx="3565525" cy="4342765"/>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chemeClr val="lt1"/>
              </a:buClr>
              <a:buSzPts val="2400"/>
              <a:buNone/>
            </a:pPr>
            <a:r>
              <a:rPr lang="pt-BR" sz="2400"/>
              <a:t>É a camada que nos fornece os resultados da rede neural, ela recebe as saídas da camada intermediária e a partir desses dados ela decide o nível de ativação dos neurônios de saída, geralmente os níveis de ativação variam entre 0 e 1, e podemos considerar como probabilidade.</a:t>
            </a:r>
            <a:endParaRPr/>
          </a:p>
        </p:txBody>
      </p:sp>
      <p:sp>
        <p:nvSpPr>
          <p:cNvPr id="351" name="Google Shape;351;p13"/>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pt-BR"/>
              <a:t>Terça-feira, 8 de novembro, 2022</a:t>
            </a:r>
            <a:endParaRPr/>
          </a:p>
        </p:txBody>
      </p:sp>
      <p:sp>
        <p:nvSpPr>
          <p:cNvPr id="352" name="Google Shape;352;p13"/>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pt-BR"/>
              <a:t>‹#›</a:t>
            </a:fld>
            <a:endParaRPr/>
          </a:p>
        </p:txBody>
      </p:sp>
      <p:sp>
        <p:nvSpPr>
          <p:cNvPr id="353" name="Google Shape;353;p13"/>
          <p:cNvSpPr/>
          <p:nvPr/>
        </p:nvSpPr>
        <p:spPr>
          <a:xfrm>
            <a:off x="9352547" y="2421187"/>
            <a:ext cx="2288590" cy="2999874"/>
          </a:xfrm>
          <a:prstGeom prst="roundRect">
            <a:avLst>
              <a:gd fmla="val 16667" name="adj"/>
            </a:avLst>
          </a:prstGeom>
          <a:noFill/>
          <a:ln cap="flat" cmpd="sng" w="762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15d84ec8f18_0_0"/>
          <p:cNvSpPr txBox="1"/>
          <p:nvPr>
            <p:ph type="title"/>
          </p:nvPr>
        </p:nvSpPr>
        <p:spPr>
          <a:xfrm>
            <a:off x="550863" y="549275"/>
            <a:ext cx="11090400" cy="98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pt-BR"/>
              <a:t>O que podemos mudar na nossa rede neural matemática?</a:t>
            </a:r>
            <a:endParaRPr/>
          </a:p>
        </p:txBody>
      </p:sp>
      <p:sp>
        <p:nvSpPr>
          <p:cNvPr id="360" name="Google Shape;360;g15d84ec8f18_0_0"/>
          <p:cNvSpPr txBox="1"/>
          <p:nvPr>
            <p:ph idx="2" type="body"/>
          </p:nvPr>
        </p:nvSpPr>
        <p:spPr>
          <a:xfrm>
            <a:off x="550863" y="1750060"/>
            <a:ext cx="3565500" cy="4342800"/>
          </a:xfrm>
          <a:prstGeom prst="rect">
            <a:avLst/>
          </a:prstGeom>
        </p:spPr>
        <p:txBody>
          <a:bodyPr anchorCtr="0" anchor="t" bIns="0" lIns="0" spcFirstLastPara="1" rIns="0" wrap="square" tIns="0">
            <a:noAutofit/>
          </a:bodyPr>
          <a:lstStyle/>
          <a:p>
            <a:pPr indent="0" lvl="0" marL="0" rtl="0" algn="l">
              <a:spcBef>
                <a:spcPts val="1000"/>
              </a:spcBef>
              <a:spcAft>
                <a:spcPts val="800"/>
              </a:spcAft>
              <a:buNone/>
            </a:pPr>
            <a:r>
              <a:rPr lang="pt-BR" sz="1700"/>
              <a:t>Para obtermos a saída que desejamos da nossa rede neural, podemos ajustá-la modificando alguns parâmetros. A rede neural é a combinação de vários neurônios, então podemos olhar para os parâmetros de um neurônio para entendermos melhor, o que o neurônio faz é um somatório do produto entre o pesos e as entradas do neurônio e a isso se soma o bias, e o resultado é passado a uma função de ativação, para determinar o nível de ativação do neurônio, vamos da uma olhada melhor em f(w1*x1+w2*x2+b).</a:t>
            </a:r>
            <a:endParaRPr sz="1700"/>
          </a:p>
        </p:txBody>
      </p:sp>
      <p:sp>
        <p:nvSpPr>
          <p:cNvPr id="361" name="Google Shape;361;g15d84ec8f18_0_0"/>
          <p:cNvSpPr txBox="1"/>
          <p:nvPr>
            <p:ph idx="12" type="sldNum"/>
          </p:nvPr>
        </p:nvSpPr>
        <p:spPr>
          <a:xfrm>
            <a:off x="9948863" y="6507212"/>
            <a:ext cx="1692300" cy="1539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p>
        </p:txBody>
      </p:sp>
      <p:pic>
        <p:nvPicPr>
          <p:cNvPr id="362" name="Google Shape;362;g15d84ec8f18_0_0"/>
          <p:cNvPicPr preferRelativeResize="0"/>
          <p:nvPr/>
        </p:nvPicPr>
        <p:blipFill>
          <a:blip r:embed="rId3">
            <a:alphaModFix/>
          </a:blip>
          <a:stretch>
            <a:fillRect/>
          </a:stretch>
        </p:blipFill>
        <p:spPr>
          <a:xfrm>
            <a:off x="5900527" y="1750050"/>
            <a:ext cx="4135995" cy="4342799"/>
          </a:xfrm>
          <a:prstGeom prst="rect">
            <a:avLst/>
          </a:prstGeom>
          <a:noFill/>
          <a:ln>
            <a:noFill/>
          </a:ln>
        </p:spPr>
      </p:pic>
      <p:sp>
        <p:nvSpPr>
          <p:cNvPr id="363" name="Google Shape;363;g15d84ec8f18_0_0"/>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15ea34403f5_0_0"/>
          <p:cNvSpPr txBox="1"/>
          <p:nvPr>
            <p:ph type="title"/>
          </p:nvPr>
        </p:nvSpPr>
        <p:spPr>
          <a:xfrm>
            <a:off x="550863" y="549275"/>
            <a:ext cx="11090400" cy="98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pt-BR"/>
              <a:t>limite de decisão</a:t>
            </a:r>
            <a:endParaRPr/>
          </a:p>
        </p:txBody>
      </p:sp>
      <p:sp>
        <p:nvSpPr>
          <p:cNvPr id="370" name="Google Shape;370;g15ea34403f5_0_0"/>
          <p:cNvSpPr txBox="1"/>
          <p:nvPr>
            <p:ph idx="2" type="body"/>
          </p:nvPr>
        </p:nvSpPr>
        <p:spPr>
          <a:xfrm>
            <a:off x="550863" y="1750060"/>
            <a:ext cx="3565500" cy="4342800"/>
          </a:xfrm>
          <a:prstGeom prst="rect">
            <a:avLst/>
          </a:prstGeom>
        </p:spPr>
        <p:txBody>
          <a:bodyPr anchorCtr="0" anchor="t" bIns="0" lIns="0" spcFirstLastPara="1" rIns="0" wrap="square" tIns="0">
            <a:noAutofit/>
          </a:bodyPr>
          <a:lstStyle/>
          <a:p>
            <a:pPr indent="0" lvl="0" marL="0" rtl="0" algn="l">
              <a:spcBef>
                <a:spcPts val="1000"/>
              </a:spcBef>
              <a:spcAft>
                <a:spcPts val="800"/>
              </a:spcAft>
              <a:buNone/>
            </a:pPr>
            <a:r>
              <a:rPr lang="pt-BR"/>
              <a:t>Antes de olhar a função de ativação, vamos olhar a função w1*x1+w2*x2+b, esse formato lembra a equação geral da reta, certo? nós podemos utilizar essa reta para separar nossas classes, de tal forma que todo par (x1,x2) que zera nossa equação está na reta, e todos os pares (x1,x2) que não zerem nossa equação estão ou acima (caso substituindo na equação o resultado seja positivo), ou abaixo da reta (caso o resultado seja negativo), então nossa rede neural tentar achar essa reta que separa bem nossas entradas, mas e a função de ativação? a função de ativação serve para separar melhor nossas classes</a:t>
            </a:r>
            <a:endParaRPr/>
          </a:p>
        </p:txBody>
      </p:sp>
      <p:sp>
        <p:nvSpPr>
          <p:cNvPr id="371" name="Google Shape;371;g15ea34403f5_0_0"/>
          <p:cNvSpPr txBox="1"/>
          <p:nvPr>
            <p:ph idx="12" type="sldNum"/>
          </p:nvPr>
        </p:nvSpPr>
        <p:spPr>
          <a:xfrm>
            <a:off x="9948863" y="6507212"/>
            <a:ext cx="1692300" cy="1539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p>
        </p:txBody>
      </p:sp>
      <p:pic>
        <p:nvPicPr>
          <p:cNvPr id="372" name="Google Shape;372;g15ea34403f5_0_0"/>
          <p:cNvPicPr preferRelativeResize="0"/>
          <p:nvPr/>
        </p:nvPicPr>
        <p:blipFill>
          <a:blip r:embed="rId3">
            <a:alphaModFix/>
          </a:blip>
          <a:stretch>
            <a:fillRect/>
          </a:stretch>
        </p:blipFill>
        <p:spPr>
          <a:xfrm>
            <a:off x="4871625" y="1750050"/>
            <a:ext cx="6193798" cy="4342799"/>
          </a:xfrm>
          <a:prstGeom prst="rect">
            <a:avLst/>
          </a:prstGeom>
          <a:noFill/>
          <a:ln>
            <a:noFill/>
          </a:ln>
        </p:spPr>
      </p:pic>
      <p:sp>
        <p:nvSpPr>
          <p:cNvPr id="373" name="Google Shape;373;g15ea34403f5_0_0"/>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16507727a56_0_8"/>
          <p:cNvSpPr txBox="1"/>
          <p:nvPr>
            <p:ph type="title"/>
          </p:nvPr>
        </p:nvSpPr>
        <p:spPr>
          <a:xfrm>
            <a:off x="550863" y="549275"/>
            <a:ext cx="11090400" cy="98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pt-BR"/>
              <a:t>Função de ativação</a:t>
            </a:r>
            <a:endParaRPr/>
          </a:p>
        </p:txBody>
      </p:sp>
      <p:sp>
        <p:nvSpPr>
          <p:cNvPr id="380" name="Google Shape;380;g16507727a56_0_8"/>
          <p:cNvSpPr txBox="1"/>
          <p:nvPr>
            <p:ph idx="2" type="body"/>
          </p:nvPr>
        </p:nvSpPr>
        <p:spPr>
          <a:xfrm>
            <a:off x="550863" y="1750060"/>
            <a:ext cx="3565500" cy="4342800"/>
          </a:xfrm>
          <a:prstGeom prst="rect">
            <a:avLst/>
          </a:prstGeom>
        </p:spPr>
        <p:txBody>
          <a:bodyPr anchorCtr="0" anchor="t" bIns="0" lIns="0" spcFirstLastPara="1" rIns="0" wrap="square" tIns="0">
            <a:noAutofit/>
          </a:bodyPr>
          <a:lstStyle/>
          <a:p>
            <a:pPr indent="0" lvl="0" marL="0" rtl="0" algn="l">
              <a:spcBef>
                <a:spcPts val="1000"/>
              </a:spcBef>
              <a:spcAft>
                <a:spcPts val="800"/>
              </a:spcAft>
              <a:buNone/>
            </a:pPr>
            <a:r>
              <a:rPr lang="pt-BR" sz="2300"/>
              <a:t>Como vimos, a decisão da rede neural depende dos pesos e bias, mas isso olhando para um único neurônio, para uma rede neural multicamadas, podemos alterar a função de ativação de forma que mude a decisão da rede. E é isso que nos permite resolver problemas mais difíceis.</a:t>
            </a:r>
            <a:endParaRPr sz="2300"/>
          </a:p>
        </p:txBody>
      </p:sp>
      <p:sp>
        <p:nvSpPr>
          <p:cNvPr id="381" name="Google Shape;381;g16507727a56_0_8"/>
          <p:cNvSpPr txBox="1"/>
          <p:nvPr>
            <p:ph idx="12" type="sldNum"/>
          </p:nvPr>
        </p:nvSpPr>
        <p:spPr>
          <a:xfrm>
            <a:off x="9948863" y="6507212"/>
            <a:ext cx="1692300" cy="1539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p>
        </p:txBody>
      </p:sp>
      <p:pic>
        <p:nvPicPr>
          <p:cNvPr id="382" name="Google Shape;382;g16507727a56_0_8"/>
          <p:cNvPicPr preferRelativeResize="0"/>
          <p:nvPr/>
        </p:nvPicPr>
        <p:blipFill>
          <a:blip r:embed="rId3">
            <a:alphaModFix/>
          </a:blip>
          <a:stretch>
            <a:fillRect/>
          </a:stretch>
        </p:blipFill>
        <p:spPr>
          <a:xfrm>
            <a:off x="4832652" y="1750036"/>
            <a:ext cx="6271746" cy="4342826"/>
          </a:xfrm>
          <a:prstGeom prst="rect">
            <a:avLst/>
          </a:prstGeom>
          <a:noFill/>
          <a:ln>
            <a:noFill/>
          </a:ln>
        </p:spPr>
      </p:pic>
      <p:sp>
        <p:nvSpPr>
          <p:cNvPr id="383" name="Google Shape;383;g16507727a56_0_8"/>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176b6ab76c4_0_0"/>
          <p:cNvSpPr txBox="1"/>
          <p:nvPr>
            <p:ph type="title"/>
          </p:nvPr>
        </p:nvSpPr>
        <p:spPr>
          <a:xfrm>
            <a:off x="550863" y="549275"/>
            <a:ext cx="11090400" cy="98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0" name="Google Shape;390;g176b6ab76c4_0_0"/>
          <p:cNvSpPr txBox="1"/>
          <p:nvPr>
            <p:ph idx="1" type="body"/>
          </p:nvPr>
        </p:nvSpPr>
        <p:spPr>
          <a:xfrm>
            <a:off x="4295775" y="1750060"/>
            <a:ext cx="7345500" cy="4342800"/>
          </a:xfrm>
          <a:prstGeom prst="rect">
            <a:avLst/>
          </a:prstGeom>
        </p:spPr>
        <p:txBody>
          <a:bodyPr anchorCtr="0" anchor="t" bIns="0" lIns="0" spcFirstLastPara="1" rIns="0" wrap="square" tIns="0">
            <a:noAutofit/>
          </a:bodyPr>
          <a:lstStyle/>
          <a:p>
            <a:pPr indent="0" lvl="0" marL="0" rtl="0" algn="l">
              <a:spcBef>
                <a:spcPts val="1000"/>
              </a:spcBef>
              <a:spcAft>
                <a:spcPts val="800"/>
              </a:spcAft>
              <a:buNone/>
            </a:pPr>
            <a:r>
              <a:t/>
            </a:r>
            <a:endParaRPr/>
          </a:p>
        </p:txBody>
      </p:sp>
      <p:sp>
        <p:nvSpPr>
          <p:cNvPr id="391" name="Google Shape;391;g176b6ab76c4_0_0"/>
          <p:cNvSpPr txBox="1"/>
          <p:nvPr>
            <p:ph idx="2" type="body"/>
          </p:nvPr>
        </p:nvSpPr>
        <p:spPr>
          <a:xfrm>
            <a:off x="550863" y="1750060"/>
            <a:ext cx="3565500" cy="4342800"/>
          </a:xfrm>
          <a:prstGeom prst="rect">
            <a:avLst/>
          </a:prstGeom>
        </p:spPr>
        <p:txBody>
          <a:bodyPr anchorCtr="0" anchor="t" bIns="0" lIns="0" spcFirstLastPara="1" rIns="0" wrap="square" tIns="0">
            <a:noAutofit/>
          </a:bodyPr>
          <a:lstStyle/>
          <a:p>
            <a:pPr indent="0" lvl="0" marL="0" rtl="0" algn="l">
              <a:spcBef>
                <a:spcPts val="1000"/>
              </a:spcBef>
              <a:spcAft>
                <a:spcPts val="800"/>
              </a:spcAft>
              <a:buNone/>
            </a:pPr>
            <a:r>
              <a:t/>
            </a:r>
            <a:endParaRPr/>
          </a:p>
        </p:txBody>
      </p:sp>
      <p:sp>
        <p:nvSpPr>
          <p:cNvPr id="392" name="Google Shape;392;g176b6ab76c4_0_0"/>
          <p:cNvSpPr txBox="1"/>
          <p:nvPr>
            <p:ph idx="12" type="sldNum"/>
          </p:nvPr>
        </p:nvSpPr>
        <p:spPr>
          <a:xfrm>
            <a:off x="9948863" y="6507212"/>
            <a:ext cx="1692300" cy="1539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98" name="Shape 398"/>
        <p:cNvGrpSpPr/>
        <p:nvPr/>
      </p:nvGrpSpPr>
      <p:grpSpPr>
        <a:xfrm>
          <a:off x="0" y="0"/>
          <a:ext cx="0" cy="0"/>
          <a:chOff x="0" y="0"/>
          <a:chExt cx="0" cy="0"/>
        </a:xfrm>
      </p:grpSpPr>
      <p:sp>
        <p:nvSpPr>
          <p:cNvPr id="399" name="Google Shape;399;g1621286b34a_0_0"/>
          <p:cNvSpPr/>
          <p:nvPr/>
        </p:nvSpPr>
        <p:spPr>
          <a:xfrm rot="2700000">
            <a:off x="612109" y="481997"/>
            <a:ext cx="1080601" cy="1263649"/>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599887"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400" name="Google Shape;400;g1621286b34a_0_0"/>
          <p:cNvSpPr/>
          <p:nvPr/>
        </p:nvSpPr>
        <p:spPr>
          <a:xfrm rot="8100000">
            <a:off x="626707" y="828843"/>
            <a:ext cx="540088" cy="1080176"/>
          </a:xfrm>
          <a:prstGeom prst="ellipse">
            <a:avLst/>
          </a:prstGeom>
          <a:gradFill>
            <a:gsLst>
              <a:gs pos="0">
                <a:srgbClr val="221F3B"/>
              </a:gs>
              <a:gs pos="50000">
                <a:srgbClr val="221F3B"/>
              </a:gs>
              <a:gs pos="100000">
                <a:srgbClr val="2B274A"/>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401" name="Google Shape;401;g1621286b34a_0_0"/>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nvGrpSpPr>
          <p:cNvPr id="402" name="Google Shape;402;g1621286b34a_0_0"/>
          <p:cNvGrpSpPr/>
          <p:nvPr/>
        </p:nvGrpSpPr>
        <p:grpSpPr>
          <a:xfrm>
            <a:off x="1291064" y="4299901"/>
            <a:ext cx="2083792" cy="2083792"/>
            <a:chOff x="4840714" y="3556951"/>
            <a:chExt cx="2083792" cy="2083792"/>
          </a:xfrm>
        </p:grpSpPr>
        <p:sp>
          <p:nvSpPr>
            <p:cNvPr id="403" name="Google Shape;403;g1621286b34a_0_0"/>
            <p:cNvSpPr/>
            <p:nvPr/>
          </p:nvSpPr>
          <p:spPr>
            <a:xfrm flipH="1" rot="8100000">
              <a:off x="5006330" y="4192886"/>
              <a:ext cx="1851817" cy="925909"/>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404" name="Google Shape;404;g1621286b34a_0_0"/>
            <p:cNvSpPr/>
            <p:nvPr/>
          </p:nvSpPr>
          <p:spPr>
            <a:xfrm flipH="1" rot="8100000">
              <a:off x="4956702" y="4051292"/>
              <a:ext cx="1851817" cy="109511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405" name="Google Shape;405;g1621286b34a_0_0"/>
            <p:cNvSpPr/>
            <p:nvPr/>
          </p:nvSpPr>
          <p:spPr>
            <a:xfrm flipH="1" rot="2700000">
              <a:off x="6040495" y="3601733"/>
              <a:ext cx="106915" cy="466690"/>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406" name="Google Shape;406;g1621286b34a_0_0"/>
            <p:cNvSpPr/>
            <p:nvPr/>
          </p:nvSpPr>
          <p:spPr>
            <a:xfrm flipH="1" rot="2700000">
              <a:off x="5059469" y="4582759"/>
              <a:ext cx="106915" cy="466690"/>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407" name="Google Shape;407;g1621286b34a_0_0"/>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Plano de fundo digital de pontos de dados" id="408" name="Google Shape;408;g1621286b34a_0_0"/>
          <p:cNvPicPr preferRelativeResize="0"/>
          <p:nvPr>
            <p:ph idx="2" type="pic"/>
          </p:nvPr>
        </p:nvPicPr>
        <p:blipFill rotWithShape="1">
          <a:blip r:embed="rId3">
            <a:alphaModFix/>
          </a:blip>
          <a:srcRect b="0" l="0" r="0" t="0"/>
          <a:stretch/>
        </p:blipFill>
        <p:spPr>
          <a:xfrm>
            <a:off x="0" y="0"/>
            <a:ext cx="12192000" cy="6858000"/>
          </a:xfrm>
          <a:prstGeom prst="rect">
            <a:avLst/>
          </a:prstGeom>
          <a:solidFill>
            <a:schemeClr val="accent5"/>
          </a:solidFill>
          <a:ln>
            <a:noFill/>
          </a:ln>
        </p:spPr>
      </p:pic>
      <p:sp>
        <p:nvSpPr>
          <p:cNvPr id="409" name="Google Shape;409;g1621286b34a_0_0"/>
          <p:cNvSpPr/>
          <p:nvPr/>
        </p:nvSpPr>
        <p:spPr>
          <a:xfrm>
            <a:off x="0" y="5773729"/>
            <a:ext cx="12192000" cy="1084200"/>
          </a:xfrm>
          <a:prstGeom prst="rect">
            <a:avLst/>
          </a:prstGeom>
          <a:gradFill>
            <a:gsLst>
              <a:gs pos="0">
                <a:srgbClr val="1B192E">
                  <a:alpha val="0"/>
                </a:srgbClr>
              </a:gs>
              <a:gs pos="28000">
                <a:srgbClr val="1B192E">
                  <a:alpha val="0"/>
                </a:srgbClr>
              </a:gs>
              <a:gs pos="90000">
                <a:srgbClr val="1B192E">
                  <a:alpha val="60000"/>
                </a:srgbClr>
              </a:gs>
              <a:gs pos="100000">
                <a:srgbClr val="1B192E">
                  <a:alpha val="60000"/>
                </a:srgbClr>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410" name="Google Shape;410;g1621286b34a_0_0"/>
          <p:cNvSpPr/>
          <p:nvPr/>
        </p:nvSpPr>
        <p:spPr>
          <a:xfrm rot="10800000">
            <a:off x="0" y="-5"/>
            <a:ext cx="9000000" cy="6858000"/>
          </a:xfrm>
          <a:prstGeom prst="rect">
            <a:avLst/>
          </a:prstGeom>
          <a:gradFill>
            <a:gsLst>
              <a:gs pos="0">
                <a:srgbClr val="1B192E">
                  <a:alpha val="0"/>
                </a:srgbClr>
              </a:gs>
              <a:gs pos="50000">
                <a:srgbClr val="1B192E">
                  <a:alpha val="60000"/>
                </a:srgbClr>
              </a:gs>
              <a:gs pos="100000">
                <a:srgbClr val="1B192E">
                  <a:alpha val="6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411" name="Google Shape;411;g1621286b34a_0_0"/>
          <p:cNvSpPr txBox="1"/>
          <p:nvPr>
            <p:ph type="ctrTitle"/>
          </p:nvPr>
        </p:nvSpPr>
        <p:spPr>
          <a:xfrm>
            <a:off x="550863" y="549275"/>
            <a:ext cx="5437200" cy="2986200"/>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chemeClr val="lt1"/>
              </a:buClr>
              <a:buSzPts val="6400"/>
              <a:buFont typeface="Play"/>
              <a:buNone/>
            </a:pPr>
            <a:r>
              <a:rPr lang="pt-BR" sz="6400">
                <a:solidFill>
                  <a:schemeClr val="lt1"/>
                </a:solidFill>
                <a:latin typeface="Play"/>
                <a:ea typeface="Play"/>
                <a:cs typeface="Play"/>
                <a:sym typeface="Play"/>
              </a:rPr>
              <a:t>Conceitos de aprendizado</a:t>
            </a:r>
            <a:endParaRPr/>
          </a:p>
        </p:txBody>
      </p:sp>
      <p:sp>
        <p:nvSpPr>
          <p:cNvPr id="412" name="Google Shape;412;g1621286b34a_0_0"/>
          <p:cNvSpPr txBox="1"/>
          <p:nvPr>
            <p:ph idx="1" type="subTitle"/>
          </p:nvPr>
        </p:nvSpPr>
        <p:spPr>
          <a:xfrm>
            <a:off x="550863" y="3827610"/>
            <a:ext cx="5437200" cy="2265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2400"/>
              <a:buNone/>
            </a:pPr>
            <a:r>
              <a:t/>
            </a:r>
            <a:endParaRPr>
              <a:latin typeface="Gill Sans"/>
              <a:ea typeface="Gill Sans"/>
              <a:cs typeface="Gill Sans"/>
              <a:sym typeface="Gill Sans"/>
            </a:endParaRPr>
          </a:p>
        </p:txBody>
      </p:sp>
      <p:sp>
        <p:nvSpPr>
          <p:cNvPr id="413" name="Google Shape;413;g1621286b34a_0_0"/>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pt-BR"/>
              <a:t>‹#›</a:t>
            </a:fld>
            <a:endParaRPr/>
          </a:p>
        </p:txBody>
      </p:sp>
      <p:sp>
        <p:nvSpPr>
          <p:cNvPr id="414" name="Google Shape;414;g1621286b34a_0_0"/>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15"/>
          <p:cNvSpPr txBox="1"/>
          <p:nvPr>
            <p:ph type="title"/>
          </p:nvPr>
        </p:nvSpPr>
        <p:spPr>
          <a:xfrm>
            <a:off x="550863" y="549275"/>
            <a:ext cx="11090275" cy="98488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200"/>
              <a:buFont typeface="Play"/>
              <a:buNone/>
            </a:pPr>
            <a:r>
              <a:rPr lang="pt-BR"/>
              <a:t>Aprendizado supervisionado</a:t>
            </a:r>
            <a:endParaRPr/>
          </a:p>
        </p:txBody>
      </p:sp>
      <p:pic>
        <p:nvPicPr>
          <p:cNvPr descr="Interface gráfica do usuário, Aplicativo&#10;&#10;Descrição gerada automaticamente" id="420" name="Google Shape;420;p15"/>
          <p:cNvPicPr preferRelativeResize="0"/>
          <p:nvPr>
            <p:ph idx="1" type="body"/>
          </p:nvPr>
        </p:nvPicPr>
        <p:blipFill rotWithShape="1">
          <a:blip r:embed="rId3">
            <a:alphaModFix/>
          </a:blip>
          <a:srcRect b="0" l="0" r="0" t="0"/>
          <a:stretch/>
        </p:blipFill>
        <p:spPr>
          <a:xfrm>
            <a:off x="5651976" y="1749425"/>
            <a:ext cx="4632960" cy="4343400"/>
          </a:xfrm>
          <a:prstGeom prst="rect">
            <a:avLst/>
          </a:prstGeom>
          <a:noFill/>
          <a:ln>
            <a:noFill/>
          </a:ln>
        </p:spPr>
      </p:pic>
      <p:sp>
        <p:nvSpPr>
          <p:cNvPr id="421" name="Google Shape;421;p15"/>
          <p:cNvSpPr txBox="1"/>
          <p:nvPr>
            <p:ph idx="2" type="body"/>
          </p:nvPr>
        </p:nvSpPr>
        <p:spPr>
          <a:xfrm>
            <a:off x="550863" y="1750060"/>
            <a:ext cx="3565525" cy="4342765"/>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chemeClr val="lt1"/>
              </a:buClr>
              <a:buSzPts val="2400"/>
              <a:buNone/>
            </a:pPr>
            <a:r>
              <a:rPr lang="pt-BR" sz="2400"/>
              <a:t>Para fazer a rede neural aprender sobre determinado problema, nós podemos atuar como professores, nós fornecemos as entradas e dizemos as saídas esperadas, assim a rede neural sabe o quão longe ela está do que esperamos e pode usar isso para aprender sobre o problema.</a:t>
            </a:r>
            <a:endParaRPr/>
          </a:p>
        </p:txBody>
      </p:sp>
      <p:sp>
        <p:nvSpPr>
          <p:cNvPr id="422" name="Google Shape;422;p15"/>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pt-BR"/>
              <a:t>‹#›</a:t>
            </a:fld>
            <a:endParaRPr/>
          </a:p>
        </p:txBody>
      </p:sp>
      <p:sp>
        <p:nvSpPr>
          <p:cNvPr id="423" name="Google Shape;423;p15"/>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
          <p:cNvSpPr txBox="1"/>
          <p:nvPr>
            <p:ph type="title"/>
          </p:nvPr>
        </p:nvSpPr>
        <p:spPr>
          <a:xfrm>
            <a:off x="550864" y="549275"/>
            <a:ext cx="3565524" cy="1997855"/>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pt-BR"/>
              <a:t>Tópicos</a:t>
            </a:r>
            <a:endParaRPr/>
          </a:p>
        </p:txBody>
      </p:sp>
      <p:sp>
        <p:nvSpPr>
          <p:cNvPr id="215" name="Google Shape;215;p2"/>
          <p:cNvSpPr txBox="1"/>
          <p:nvPr>
            <p:ph idx="1" type="body"/>
          </p:nvPr>
        </p:nvSpPr>
        <p:spPr>
          <a:xfrm>
            <a:off x="550863" y="2677306"/>
            <a:ext cx="3565525" cy="3415519"/>
          </a:xfrm>
          <a:prstGeom prst="rect">
            <a:avLst/>
          </a:prstGeom>
          <a:noFill/>
          <a:ln>
            <a:noFill/>
          </a:ln>
        </p:spPr>
        <p:txBody>
          <a:bodyPr anchorCtr="0" anchor="t" bIns="0" lIns="0" spcFirstLastPara="1" rIns="0" wrap="square" tIns="0">
            <a:noAutofit/>
          </a:bodyPr>
          <a:lstStyle/>
          <a:p>
            <a:pPr indent="-228600" lvl="0" marL="228600" rtl="0" algn="l">
              <a:lnSpc>
                <a:spcPct val="110000"/>
              </a:lnSpc>
              <a:spcBef>
                <a:spcPts val="0"/>
              </a:spcBef>
              <a:spcAft>
                <a:spcPts val="0"/>
              </a:spcAft>
              <a:buClr>
                <a:schemeClr val="lt1"/>
              </a:buClr>
              <a:buSzPts val="2000"/>
              <a:buNone/>
            </a:pPr>
            <a:r>
              <a:rPr lang="pt-BR"/>
              <a:t>Inteligência computacional</a:t>
            </a:r>
            <a:endParaRPr/>
          </a:p>
          <a:p>
            <a:pPr indent="-228600" lvl="0" marL="228600" rtl="0" algn="l">
              <a:spcBef>
                <a:spcPts val="1800"/>
              </a:spcBef>
              <a:spcAft>
                <a:spcPts val="0"/>
              </a:spcAft>
              <a:buClr>
                <a:schemeClr val="lt1"/>
              </a:buClr>
              <a:buSzPts val="2000"/>
              <a:buNone/>
            </a:pPr>
            <a:r>
              <a:rPr lang="pt-BR"/>
              <a:t>Conceitos de aprendizado</a:t>
            </a:r>
            <a:endParaRPr/>
          </a:p>
          <a:p>
            <a:pPr indent="-228600" lvl="0" marL="228600" rtl="0" algn="l">
              <a:lnSpc>
                <a:spcPct val="110000"/>
              </a:lnSpc>
              <a:spcBef>
                <a:spcPts val="1800"/>
              </a:spcBef>
              <a:spcAft>
                <a:spcPts val="0"/>
              </a:spcAft>
              <a:buClr>
                <a:schemeClr val="lt1"/>
              </a:buClr>
              <a:buSzPts val="2000"/>
              <a:buNone/>
            </a:pPr>
            <a:r>
              <a:rPr lang="pt-BR"/>
              <a:t>Rede neural artificial</a:t>
            </a:r>
            <a:endParaRPr/>
          </a:p>
          <a:p>
            <a:pPr indent="-228600" lvl="0" marL="228600" rtl="0" algn="l">
              <a:lnSpc>
                <a:spcPct val="110000"/>
              </a:lnSpc>
              <a:spcBef>
                <a:spcPts val="1800"/>
              </a:spcBef>
              <a:spcAft>
                <a:spcPts val="0"/>
              </a:spcAft>
              <a:buClr>
                <a:schemeClr val="lt1"/>
              </a:buClr>
              <a:buSzPts val="2000"/>
              <a:buNone/>
            </a:pPr>
            <a:r>
              <a:rPr lang="pt-BR"/>
              <a:t>Backpropagation</a:t>
            </a:r>
            <a:endParaRPr/>
          </a:p>
          <a:p>
            <a:pPr indent="-228600" lvl="0" marL="228600" rtl="0" algn="l">
              <a:lnSpc>
                <a:spcPct val="110000"/>
              </a:lnSpc>
              <a:spcBef>
                <a:spcPts val="1800"/>
              </a:spcBef>
              <a:spcAft>
                <a:spcPts val="0"/>
              </a:spcAft>
              <a:buClr>
                <a:schemeClr val="lt1"/>
              </a:buClr>
              <a:buSzPts val="2000"/>
              <a:buNone/>
            </a:pPr>
            <a:r>
              <a:rPr lang="pt-BR"/>
              <a:t>Gráficos, erro e métricas</a:t>
            </a:r>
            <a:endParaRPr/>
          </a:p>
          <a:p>
            <a:pPr indent="-228600" lvl="0" marL="228600" rtl="0" algn="l">
              <a:lnSpc>
                <a:spcPct val="110000"/>
              </a:lnSpc>
              <a:spcBef>
                <a:spcPts val="1800"/>
              </a:spcBef>
              <a:spcAft>
                <a:spcPts val="0"/>
              </a:spcAft>
              <a:buClr>
                <a:schemeClr val="lt1"/>
              </a:buClr>
              <a:buSzPts val="2000"/>
              <a:buNone/>
            </a:pPr>
            <a:r>
              <a:t/>
            </a:r>
            <a:endParaRPr/>
          </a:p>
        </p:txBody>
      </p:sp>
      <p:pic>
        <p:nvPicPr>
          <p:cNvPr descr="Dados digitais" id="216" name="Google Shape;216;p2"/>
          <p:cNvPicPr preferRelativeResize="0"/>
          <p:nvPr>
            <p:ph idx="2" type="pic"/>
          </p:nvPr>
        </p:nvPicPr>
        <p:blipFill rotWithShape="1">
          <a:blip r:embed="rId3">
            <a:alphaModFix/>
          </a:blip>
          <a:srcRect b="0" l="0" r="0" t="0"/>
          <a:stretch/>
        </p:blipFill>
        <p:spPr>
          <a:xfrm>
            <a:off x="5208928" y="1596771"/>
            <a:ext cx="3448558" cy="3448558"/>
          </a:xfrm>
          <a:prstGeom prst="rect">
            <a:avLst/>
          </a:prstGeom>
          <a:solidFill>
            <a:schemeClr val="accent5"/>
          </a:solidFill>
          <a:ln>
            <a:noFill/>
          </a:ln>
        </p:spPr>
      </p:pic>
      <p:pic>
        <p:nvPicPr>
          <p:cNvPr descr="Pontos de dados " id="217" name="Google Shape;217;p2"/>
          <p:cNvPicPr preferRelativeResize="0"/>
          <p:nvPr>
            <p:ph idx="3" type="pic"/>
          </p:nvPr>
        </p:nvPicPr>
        <p:blipFill rotWithShape="1">
          <a:blip r:embed="rId4">
            <a:alphaModFix/>
          </a:blip>
          <a:srcRect b="0" l="0" r="0" t="0"/>
          <a:stretch/>
        </p:blipFill>
        <p:spPr>
          <a:xfrm>
            <a:off x="8918575" y="596392"/>
            <a:ext cx="2263776" cy="2263776"/>
          </a:xfrm>
          <a:prstGeom prst="rect">
            <a:avLst/>
          </a:prstGeom>
          <a:solidFill>
            <a:schemeClr val="accent5"/>
          </a:solidFill>
          <a:ln>
            <a:noFill/>
          </a:ln>
        </p:spPr>
      </p:pic>
      <p:pic>
        <p:nvPicPr>
          <p:cNvPr descr="Plano de fundo de dados" id="218" name="Google Shape;218;p2"/>
          <p:cNvPicPr preferRelativeResize="0"/>
          <p:nvPr>
            <p:ph idx="4" type="pic"/>
          </p:nvPr>
        </p:nvPicPr>
        <p:blipFill rotWithShape="1">
          <a:blip r:embed="rId5">
            <a:alphaModFix/>
          </a:blip>
          <a:srcRect b="0" l="0" r="0" t="0"/>
          <a:stretch/>
        </p:blipFill>
        <p:spPr>
          <a:xfrm>
            <a:off x="9091612" y="3324733"/>
            <a:ext cx="2936876" cy="2936876"/>
          </a:xfrm>
          <a:prstGeom prst="rect">
            <a:avLst/>
          </a:prstGeom>
          <a:solidFill>
            <a:schemeClr val="accent5"/>
          </a:solidFill>
          <a:ln>
            <a:noFill/>
          </a:ln>
        </p:spPr>
      </p:pic>
      <p:sp>
        <p:nvSpPr>
          <p:cNvPr id="219" name="Google Shape;219;p2"/>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
        <p:nvSpPr>
          <p:cNvPr id="220" name="Google Shape;220;p2"/>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16"/>
          <p:cNvSpPr txBox="1"/>
          <p:nvPr>
            <p:ph type="title"/>
          </p:nvPr>
        </p:nvSpPr>
        <p:spPr>
          <a:xfrm>
            <a:off x="550863" y="549275"/>
            <a:ext cx="11090275" cy="98488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200"/>
              <a:buFont typeface="Play"/>
              <a:buNone/>
            </a:pPr>
            <a:r>
              <a:rPr lang="pt-BR"/>
              <a:t>Aprendizado não supervisionado</a:t>
            </a:r>
            <a:endParaRPr/>
          </a:p>
        </p:txBody>
      </p:sp>
      <p:pic>
        <p:nvPicPr>
          <p:cNvPr descr="Diagrama&#10;&#10;Descrição gerada automaticamente" id="429" name="Google Shape;429;p16"/>
          <p:cNvPicPr preferRelativeResize="0"/>
          <p:nvPr>
            <p:ph idx="1" type="body"/>
          </p:nvPr>
        </p:nvPicPr>
        <p:blipFill rotWithShape="1">
          <a:blip r:embed="rId3">
            <a:alphaModFix/>
          </a:blip>
          <a:srcRect b="0" l="0" r="0" t="0"/>
          <a:stretch/>
        </p:blipFill>
        <p:spPr>
          <a:xfrm>
            <a:off x="4295775" y="2302850"/>
            <a:ext cx="7345363" cy="3236550"/>
          </a:xfrm>
          <a:prstGeom prst="rect">
            <a:avLst/>
          </a:prstGeom>
          <a:noFill/>
          <a:ln>
            <a:noFill/>
          </a:ln>
        </p:spPr>
      </p:pic>
      <p:sp>
        <p:nvSpPr>
          <p:cNvPr id="430" name="Google Shape;430;p16"/>
          <p:cNvSpPr txBox="1"/>
          <p:nvPr>
            <p:ph idx="2" type="body"/>
          </p:nvPr>
        </p:nvSpPr>
        <p:spPr>
          <a:xfrm>
            <a:off x="550863" y="1750060"/>
            <a:ext cx="3565525" cy="4342765"/>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chemeClr val="lt1"/>
              </a:buClr>
              <a:buSzPts val="2700"/>
              <a:buNone/>
            </a:pPr>
            <a:r>
              <a:rPr lang="pt-BR" sz="2700"/>
              <a:t>No aprendizado não supervisionado, não temos as saídas desejadas, nós queremos que a rede neural encontre alguns padrões nos dados de entradas de forma a agrupá-los pelas suas características.</a:t>
            </a:r>
            <a:endParaRPr/>
          </a:p>
        </p:txBody>
      </p:sp>
      <p:sp>
        <p:nvSpPr>
          <p:cNvPr id="431" name="Google Shape;431;p16"/>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pt-BR"/>
              <a:t>‹#›</a:t>
            </a:fld>
            <a:endParaRPr/>
          </a:p>
        </p:txBody>
      </p:sp>
      <p:sp>
        <p:nvSpPr>
          <p:cNvPr id="432" name="Google Shape;432;p16"/>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17"/>
          <p:cNvSpPr txBox="1"/>
          <p:nvPr>
            <p:ph type="title"/>
          </p:nvPr>
        </p:nvSpPr>
        <p:spPr>
          <a:xfrm>
            <a:off x="550863" y="549275"/>
            <a:ext cx="11090275" cy="98488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200"/>
              <a:buFont typeface="Play"/>
              <a:buNone/>
            </a:pPr>
            <a:r>
              <a:rPr lang="pt-BR"/>
              <a:t>Mas afinal como a MultiLayer Perceptron (MLP) aprende?</a:t>
            </a:r>
            <a:endParaRPr/>
          </a:p>
        </p:txBody>
      </p:sp>
      <p:pic>
        <p:nvPicPr>
          <p:cNvPr descr="Diagrama&#10;&#10;Descrição gerada automaticamente" id="438" name="Google Shape;438;p17"/>
          <p:cNvPicPr preferRelativeResize="0"/>
          <p:nvPr>
            <p:ph idx="1" type="body"/>
          </p:nvPr>
        </p:nvPicPr>
        <p:blipFill rotWithShape="1">
          <a:blip r:embed="rId3">
            <a:alphaModFix/>
          </a:blip>
          <a:srcRect b="0" l="0" r="0" t="0"/>
          <a:stretch/>
        </p:blipFill>
        <p:spPr>
          <a:xfrm>
            <a:off x="4295775" y="1882071"/>
            <a:ext cx="7345363" cy="4078107"/>
          </a:xfrm>
          <a:prstGeom prst="rect">
            <a:avLst/>
          </a:prstGeom>
          <a:noFill/>
          <a:ln>
            <a:noFill/>
          </a:ln>
        </p:spPr>
      </p:pic>
      <p:sp>
        <p:nvSpPr>
          <p:cNvPr id="439" name="Google Shape;439;p17"/>
          <p:cNvSpPr txBox="1"/>
          <p:nvPr>
            <p:ph idx="2" type="body"/>
          </p:nvPr>
        </p:nvSpPr>
        <p:spPr>
          <a:xfrm>
            <a:off x="550863" y="1750060"/>
            <a:ext cx="3565525" cy="4342765"/>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chemeClr val="lt1"/>
              </a:buClr>
              <a:buSzPts val="2600"/>
              <a:buNone/>
            </a:pPr>
            <a:r>
              <a:rPr lang="pt-BR" sz="2600"/>
              <a:t>Iremos abordar apenas o processo de aprendizado supervisionado, bom, o MLP é um aproximador universal de função, e o que ele faz para aprender é tentar achar uma função que possa ser usada para separar as nossas classes.</a:t>
            </a:r>
            <a:endParaRPr/>
          </a:p>
        </p:txBody>
      </p:sp>
      <p:sp>
        <p:nvSpPr>
          <p:cNvPr id="440" name="Google Shape;440;p17"/>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pt-BR"/>
              <a:t>‹#›</a:t>
            </a:fld>
            <a:endParaRPr/>
          </a:p>
        </p:txBody>
      </p:sp>
      <p:sp>
        <p:nvSpPr>
          <p:cNvPr id="441" name="Google Shape;441;p17"/>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18"/>
          <p:cNvSpPr txBox="1"/>
          <p:nvPr>
            <p:ph type="title"/>
          </p:nvPr>
        </p:nvSpPr>
        <p:spPr>
          <a:xfrm>
            <a:off x="550863" y="549275"/>
            <a:ext cx="11090275" cy="98488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200"/>
              <a:buFont typeface="Play"/>
              <a:buNone/>
            </a:pPr>
            <a:r>
              <a:rPr lang="pt-BR"/>
              <a:t>Mas como eu posso achar essa função?</a:t>
            </a:r>
            <a:endParaRPr/>
          </a:p>
        </p:txBody>
      </p:sp>
      <p:pic>
        <p:nvPicPr>
          <p:cNvPr descr="Diagrama&#10;&#10;Descrição gerada automaticamente" id="447" name="Google Shape;447;p18"/>
          <p:cNvPicPr preferRelativeResize="0"/>
          <p:nvPr>
            <p:ph idx="1" type="body"/>
          </p:nvPr>
        </p:nvPicPr>
        <p:blipFill rotWithShape="1">
          <a:blip r:embed="rId3">
            <a:alphaModFix/>
          </a:blip>
          <a:srcRect b="0" l="0" r="0" t="0"/>
          <a:stretch/>
        </p:blipFill>
        <p:spPr>
          <a:xfrm>
            <a:off x="4539456" y="2206625"/>
            <a:ext cx="6858000" cy="3429000"/>
          </a:xfrm>
          <a:prstGeom prst="rect">
            <a:avLst/>
          </a:prstGeom>
          <a:noFill/>
          <a:ln>
            <a:noFill/>
          </a:ln>
        </p:spPr>
      </p:pic>
      <p:sp>
        <p:nvSpPr>
          <p:cNvPr id="448" name="Google Shape;448;p18"/>
          <p:cNvSpPr txBox="1"/>
          <p:nvPr>
            <p:ph idx="2" type="body"/>
          </p:nvPr>
        </p:nvSpPr>
        <p:spPr>
          <a:xfrm>
            <a:off x="550863" y="1750060"/>
            <a:ext cx="3565525" cy="4342765"/>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chemeClr val="lt1"/>
              </a:buClr>
              <a:buSzPts val="1600"/>
              <a:buNone/>
            </a:pPr>
            <a:r>
              <a:rPr lang="pt-BR"/>
              <a:t>O que fazemos para encontrar essa função é inicialmente chutar uma função arbitrária, e vamos modificando ela até que a função esteja separando as classes de forma satisfatória, mas como saber que estamos modificando a função de maneira que ela melhore a classificação? Como estamos falando de aprendizado supervisionado, nós podemos calcular o quanto estamos errando, e a partir disso nós podemos utilizar técnicas matemáticas para descobrir como minimizar esse erro, se estamos reduzindo o erro, consequentemente estamos ajustando nossa função de forma a separar as classes de maneira satisfatória.</a:t>
            </a:r>
            <a:endParaRPr/>
          </a:p>
        </p:txBody>
      </p:sp>
      <p:sp>
        <p:nvSpPr>
          <p:cNvPr id="449" name="Google Shape;449;p18"/>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pt-BR"/>
              <a:t>‹#›</a:t>
            </a:fld>
            <a:endParaRPr/>
          </a:p>
        </p:txBody>
      </p:sp>
      <p:sp>
        <p:nvSpPr>
          <p:cNvPr id="450" name="Google Shape;450;p18"/>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16808a82efa_0_0"/>
          <p:cNvSpPr txBox="1"/>
          <p:nvPr>
            <p:ph type="title"/>
          </p:nvPr>
        </p:nvSpPr>
        <p:spPr>
          <a:xfrm>
            <a:off x="550863" y="549275"/>
            <a:ext cx="11090400" cy="98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pt-BR"/>
              <a:t>Taxa de aprendizado</a:t>
            </a:r>
            <a:endParaRPr/>
          </a:p>
        </p:txBody>
      </p:sp>
      <p:sp>
        <p:nvSpPr>
          <p:cNvPr id="457" name="Google Shape;457;g16808a82efa_0_0"/>
          <p:cNvSpPr txBox="1"/>
          <p:nvPr>
            <p:ph idx="2" type="body"/>
          </p:nvPr>
        </p:nvSpPr>
        <p:spPr>
          <a:xfrm>
            <a:off x="550863" y="1750060"/>
            <a:ext cx="3565500" cy="4342800"/>
          </a:xfrm>
          <a:prstGeom prst="rect">
            <a:avLst/>
          </a:prstGeom>
        </p:spPr>
        <p:txBody>
          <a:bodyPr anchorCtr="0" anchor="t" bIns="0" lIns="0" spcFirstLastPara="1" rIns="0" wrap="square" tIns="0">
            <a:noAutofit/>
          </a:bodyPr>
          <a:lstStyle/>
          <a:p>
            <a:pPr indent="0" lvl="0" marL="0" rtl="0" algn="l">
              <a:spcBef>
                <a:spcPts val="1000"/>
              </a:spcBef>
              <a:spcAft>
                <a:spcPts val="800"/>
              </a:spcAft>
              <a:buNone/>
            </a:pPr>
            <a:r>
              <a:rPr lang="pt-BR"/>
              <a:t>O erro é uma função e para minimizar o erro temos que minimizar a função, uma forma de se fazer isso é vê se a medida que os parâmetros crescem, a função cresce junto, caso isso aconteça, nós devemos ir para a direção contrária, então basicamente, a rede neural sabe qual direção seguir, mas não sabe o quando deve caminhar naquela direção, a taxa de aprendizado, diz para a rede neural o quanto ela deve seguir naquela direção, então quanto mais grandes forem os passos à uma direção, mais rápido, a rede neural aprende, mas o passo pode ser tão grande que passe do mínimo da função.</a:t>
            </a:r>
            <a:endParaRPr/>
          </a:p>
        </p:txBody>
      </p:sp>
      <p:sp>
        <p:nvSpPr>
          <p:cNvPr id="458" name="Google Shape;458;g16808a82efa_0_0"/>
          <p:cNvSpPr txBox="1"/>
          <p:nvPr>
            <p:ph idx="12" type="sldNum"/>
          </p:nvPr>
        </p:nvSpPr>
        <p:spPr>
          <a:xfrm>
            <a:off x="9948863" y="6507212"/>
            <a:ext cx="1692300" cy="1539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p>
        </p:txBody>
      </p:sp>
      <p:pic>
        <p:nvPicPr>
          <p:cNvPr id="459" name="Google Shape;459;g16808a82efa_0_0"/>
          <p:cNvPicPr preferRelativeResize="0"/>
          <p:nvPr/>
        </p:nvPicPr>
        <p:blipFill>
          <a:blip r:embed="rId3">
            <a:alphaModFix/>
          </a:blip>
          <a:stretch>
            <a:fillRect/>
          </a:stretch>
        </p:blipFill>
        <p:spPr>
          <a:xfrm>
            <a:off x="4866525" y="1750050"/>
            <a:ext cx="6204000" cy="4342800"/>
          </a:xfrm>
          <a:prstGeom prst="rect">
            <a:avLst/>
          </a:prstGeom>
          <a:noFill/>
          <a:ln>
            <a:noFill/>
          </a:ln>
        </p:spPr>
      </p:pic>
      <p:sp>
        <p:nvSpPr>
          <p:cNvPr id="460" name="Google Shape;460;g16808a82efa_0_0"/>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16f66df6a17_0_0"/>
          <p:cNvSpPr txBox="1"/>
          <p:nvPr>
            <p:ph type="title"/>
          </p:nvPr>
        </p:nvSpPr>
        <p:spPr>
          <a:xfrm>
            <a:off x="550863" y="549275"/>
            <a:ext cx="11090400" cy="98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pt-BR"/>
              <a:t>Mínimos Locais</a:t>
            </a:r>
            <a:endParaRPr/>
          </a:p>
        </p:txBody>
      </p:sp>
      <p:sp>
        <p:nvSpPr>
          <p:cNvPr id="467" name="Google Shape;467;g16f66df6a17_0_0"/>
          <p:cNvSpPr txBox="1"/>
          <p:nvPr>
            <p:ph idx="2" type="body"/>
          </p:nvPr>
        </p:nvSpPr>
        <p:spPr>
          <a:xfrm>
            <a:off x="550863" y="1750060"/>
            <a:ext cx="3565500" cy="4342800"/>
          </a:xfrm>
          <a:prstGeom prst="rect">
            <a:avLst/>
          </a:prstGeom>
        </p:spPr>
        <p:txBody>
          <a:bodyPr anchorCtr="0" anchor="t" bIns="0" lIns="0" spcFirstLastPara="1" rIns="0" wrap="square" tIns="0">
            <a:noAutofit/>
          </a:bodyPr>
          <a:lstStyle/>
          <a:p>
            <a:pPr indent="0" lvl="0" marL="0" rtl="0" algn="l">
              <a:spcBef>
                <a:spcPts val="1000"/>
              </a:spcBef>
              <a:spcAft>
                <a:spcPts val="800"/>
              </a:spcAft>
              <a:buNone/>
            </a:pPr>
            <a:r>
              <a:rPr lang="pt-BR"/>
              <a:t>A técnica comentada no slide anterior serve para achar um ponto de mínimo de uma função, porém esse ponto de mínimo pode ser local ou global, a diferença entre um ponto de mínimo local e um mínimo global, é que o global é o menor valor que aquela função pode assumir, já o mínimo local é o menor valor que aquela função pode assumir em um intervalo. O problema é que a nossa rede neural não consegue diferenciar um mínimo local de um global, então ela pode ficar presa em um mínimo local, existem técnicas para tentar evitar isso, mas não vamos </a:t>
            </a:r>
            <a:r>
              <a:rPr lang="pt-BR"/>
              <a:t>abordá-las</a:t>
            </a:r>
            <a:r>
              <a:rPr lang="pt-BR"/>
              <a:t> aqui.</a:t>
            </a:r>
            <a:endParaRPr/>
          </a:p>
        </p:txBody>
      </p:sp>
      <p:sp>
        <p:nvSpPr>
          <p:cNvPr id="468" name="Google Shape;468;g16f66df6a17_0_0"/>
          <p:cNvSpPr txBox="1"/>
          <p:nvPr>
            <p:ph idx="12" type="sldNum"/>
          </p:nvPr>
        </p:nvSpPr>
        <p:spPr>
          <a:xfrm>
            <a:off x="9948863" y="6507212"/>
            <a:ext cx="1692300" cy="1539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p>
        </p:txBody>
      </p:sp>
      <p:pic>
        <p:nvPicPr>
          <p:cNvPr id="469" name="Google Shape;469;g16f66df6a17_0_0"/>
          <p:cNvPicPr preferRelativeResize="0"/>
          <p:nvPr/>
        </p:nvPicPr>
        <p:blipFill>
          <a:blip r:embed="rId3">
            <a:alphaModFix/>
          </a:blip>
          <a:stretch>
            <a:fillRect/>
          </a:stretch>
        </p:blipFill>
        <p:spPr>
          <a:xfrm>
            <a:off x="4801405" y="1750050"/>
            <a:ext cx="6116640" cy="4342800"/>
          </a:xfrm>
          <a:prstGeom prst="rect">
            <a:avLst/>
          </a:prstGeom>
          <a:noFill/>
          <a:ln>
            <a:noFill/>
          </a:ln>
        </p:spPr>
      </p:pic>
      <p:sp>
        <p:nvSpPr>
          <p:cNvPr id="470" name="Google Shape;470;g16f66df6a17_0_0"/>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19"/>
          <p:cNvSpPr txBox="1"/>
          <p:nvPr>
            <p:ph type="title"/>
          </p:nvPr>
        </p:nvSpPr>
        <p:spPr>
          <a:xfrm>
            <a:off x="550863" y="549275"/>
            <a:ext cx="11090275" cy="98488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200"/>
              <a:buFont typeface="Play"/>
              <a:buNone/>
            </a:pPr>
            <a:r>
              <a:rPr lang="pt-BR"/>
              <a:t>Problemas para encontrar a função de decisão</a:t>
            </a:r>
            <a:endParaRPr/>
          </a:p>
        </p:txBody>
      </p:sp>
      <p:pic>
        <p:nvPicPr>
          <p:cNvPr descr="Gráfico, Diagrama, Gráfico de dispersão&#10;&#10;Descrição gerada automaticamente" id="476" name="Google Shape;476;p19"/>
          <p:cNvPicPr preferRelativeResize="0"/>
          <p:nvPr>
            <p:ph idx="1" type="body"/>
          </p:nvPr>
        </p:nvPicPr>
        <p:blipFill rotWithShape="1">
          <a:blip r:embed="rId3">
            <a:alphaModFix/>
          </a:blip>
          <a:srcRect b="0" l="0" r="0" t="0"/>
          <a:stretch/>
        </p:blipFill>
        <p:spPr>
          <a:xfrm>
            <a:off x="4295775" y="1853013"/>
            <a:ext cx="7345363" cy="4136223"/>
          </a:xfrm>
          <a:prstGeom prst="rect">
            <a:avLst/>
          </a:prstGeom>
          <a:noFill/>
          <a:ln>
            <a:noFill/>
          </a:ln>
        </p:spPr>
      </p:pic>
      <p:sp>
        <p:nvSpPr>
          <p:cNvPr id="477" name="Google Shape;477;p19"/>
          <p:cNvSpPr txBox="1"/>
          <p:nvPr>
            <p:ph idx="2" type="body"/>
          </p:nvPr>
        </p:nvSpPr>
        <p:spPr>
          <a:xfrm>
            <a:off x="550863" y="1750060"/>
            <a:ext cx="3565525" cy="4342765"/>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chemeClr val="lt1"/>
              </a:buClr>
              <a:buSzPts val="1600"/>
              <a:buNone/>
            </a:pPr>
            <a:r>
              <a:rPr lang="pt-BR"/>
              <a:t>A MLP tenta encontrar uma função que separe as classes de maneira satisfatória, mas nem sempre ela consegue realizar essa tarefa, há dois problemas comuns em MLP, o under-fitting e o over-fitting, mas quando eles acontecem? O under-fitting acontece quando nossa MLP não tem capacidade ou não teve tempo de aprender a função que precisamos para separar as classes do problema, ou seja, a função é muito simples e precisamos de uma mais complexa, já o over-fitting é o contrário, nossa rede neural acabou aprendendo uma função complexa demais por buscar o erro zero, mas a função que melhor separa as classes é uma função menos complexa.</a:t>
            </a:r>
            <a:endParaRPr/>
          </a:p>
        </p:txBody>
      </p:sp>
      <p:sp>
        <p:nvSpPr>
          <p:cNvPr id="478" name="Google Shape;478;p19"/>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pt-BR"/>
              <a:t>‹#›</a:t>
            </a:fld>
            <a:endParaRPr/>
          </a:p>
        </p:txBody>
      </p:sp>
      <p:sp>
        <p:nvSpPr>
          <p:cNvPr id="479" name="Google Shape;479;p19"/>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85" name="Shape 485"/>
        <p:cNvGrpSpPr/>
        <p:nvPr/>
      </p:nvGrpSpPr>
      <p:grpSpPr>
        <a:xfrm>
          <a:off x="0" y="0"/>
          <a:ext cx="0" cy="0"/>
          <a:chOff x="0" y="0"/>
          <a:chExt cx="0" cy="0"/>
        </a:xfrm>
      </p:grpSpPr>
      <p:sp>
        <p:nvSpPr>
          <p:cNvPr id="486" name="Google Shape;486;p20"/>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487" name="Google Shape;487;p20"/>
          <p:cNvSpPr/>
          <p:nvPr/>
        </p:nvSpPr>
        <p:spPr>
          <a:xfrm rot="8100000">
            <a:off x="626845" y="828962"/>
            <a:ext cx="540000" cy="108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488" name="Google Shape;488;p20"/>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nvGrpSpPr>
          <p:cNvPr id="489" name="Google Shape;489;p20"/>
          <p:cNvGrpSpPr/>
          <p:nvPr/>
        </p:nvGrpSpPr>
        <p:grpSpPr>
          <a:xfrm>
            <a:off x="1292493" y="4299807"/>
            <a:ext cx="2083885" cy="2083885"/>
            <a:chOff x="4842143" y="3556857"/>
            <a:chExt cx="2083885" cy="2083885"/>
          </a:xfrm>
        </p:grpSpPr>
        <p:sp>
          <p:nvSpPr>
            <p:cNvPr id="490" name="Google Shape;490;p20"/>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491" name="Google Shape;491;p20"/>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492" name="Google Shape;492;p20"/>
            <p:cNvSpPr/>
            <p:nvPr/>
          </p:nvSpPr>
          <p:spPr>
            <a:xfrm flipH="1" rot="2700000">
              <a:off x="6040374" y="3601683"/>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493" name="Google Shape;493;p20"/>
            <p:cNvSpPr/>
            <p:nvPr/>
          </p:nvSpPr>
          <p:spPr>
            <a:xfrm flipH="1" rot="2700000">
              <a:off x="5059348" y="4582709"/>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494" name="Google Shape;494;p20"/>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Plano de fundo digital de pontos de dados" id="495" name="Google Shape;495;p20"/>
          <p:cNvPicPr preferRelativeResize="0"/>
          <p:nvPr>
            <p:ph idx="2" type="pic"/>
          </p:nvPr>
        </p:nvPicPr>
        <p:blipFill rotWithShape="1">
          <a:blip r:embed="rId3">
            <a:alphaModFix/>
          </a:blip>
          <a:srcRect b="0" l="0" r="0" t="0"/>
          <a:stretch/>
        </p:blipFill>
        <p:spPr>
          <a:xfrm>
            <a:off x="0" y="0"/>
            <a:ext cx="12192000" cy="6858000"/>
          </a:xfrm>
          <a:prstGeom prst="rect">
            <a:avLst/>
          </a:prstGeom>
          <a:solidFill>
            <a:schemeClr val="accent5"/>
          </a:solidFill>
          <a:ln>
            <a:noFill/>
          </a:ln>
        </p:spPr>
      </p:pic>
      <p:sp>
        <p:nvSpPr>
          <p:cNvPr id="496" name="Google Shape;496;p20"/>
          <p:cNvSpPr/>
          <p:nvPr/>
        </p:nvSpPr>
        <p:spPr>
          <a:xfrm>
            <a:off x="0" y="5773729"/>
            <a:ext cx="12192000" cy="1084271"/>
          </a:xfrm>
          <a:prstGeom prst="rect">
            <a:avLst/>
          </a:prstGeom>
          <a:gradFill>
            <a:gsLst>
              <a:gs pos="0">
                <a:srgbClr val="1B192E">
                  <a:alpha val="0"/>
                </a:srgbClr>
              </a:gs>
              <a:gs pos="28000">
                <a:srgbClr val="1B192E">
                  <a:alpha val="0"/>
                </a:srgbClr>
              </a:gs>
              <a:gs pos="90000">
                <a:srgbClr val="1B192E">
                  <a:alpha val="60000"/>
                </a:srgbClr>
              </a:gs>
              <a:gs pos="100000">
                <a:srgbClr val="1B192E">
                  <a:alpha val="6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497" name="Google Shape;497;p20"/>
          <p:cNvSpPr/>
          <p:nvPr/>
        </p:nvSpPr>
        <p:spPr>
          <a:xfrm rot="10800000">
            <a:off x="0" y="-3"/>
            <a:ext cx="9000000" cy="6857998"/>
          </a:xfrm>
          <a:prstGeom prst="rect">
            <a:avLst/>
          </a:prstGeom>
          <a:gradFill>
            <a:gsLst>
              <a:gs pos="0">
                <a:srgbClr val="1B192E">
                  <a:alpha val="0"/>
                </a:srgbClr>
              </a:gs>
              <a:gs pos="50000">
                <a:srgbClr val="1B192E">
                  <a:alpha val="60000"/>
                </a:srgbClr>
              </a:gs>
              <a:gs pos="100000">
                <a:srgbClr val="1B192E">
                  <a:alpha val="6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498" name="Google Shape;498;p20"/>
          <p:cNvSpPr txBox="1"/>
          <p:nvPr>
            <p:ph type="ctrTitle"/>
          </p:nvPr>
        </p:nvSpPr>
        <p:spPr>
          <a:xfrm>
            <a:off x="550875" y="549275"/>
            <a:ext cx="6319800" cy="2986200"/>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chemeClr val="lt1"/>
              </a:buClr>
              <a:buSzPts val="6400"/>
              <a:buFont typeface="Play"/>
              <a:buNone/>
            </a:pPr>
            <a:r>
              <a:rPr lang="pt-BR" sz="6400">
                <a:solidFill>
                  <a:schemeClr val="lt1"/>
                </a:solidFill>
                <a:latin typeface="Play"/>
                <a:ea typeface="Play"/>
                <a:cs typeface="Play"/>
                <a:sym typeface="Play"/>
              </a:rPr>
              <a:t>Backpropagation</a:t>
            </a:r>
            <a:endParaRPr sz="6400">
              <a:solidFill>
                <a:schemeClr val="lt1"/>
              </a:solidFill>
              <a:latin typeface="Play"/>
              <a:ea typeface="Play"/>
              <a:cs typeface="Play"/>
              <a:sym typeface="Play"/>
            </a:endParaRPr>
          </a:p>
        </p:txBody>
      </p:sp>
      <p:sp>
        <p:nvSpPr>
          <p:cNvPr id="499" name="Google Shape;499;p20"/>
          <p:cNvSpPr txBox="1"/>
          <p:nvPr>
            <p:ph idx="1" type="subTitle"/>
          </p:nvPr>
        </p:nvSpPr>
        <p:spPr>
          <a:xfrm>
            <a:off x="550863" y="3827610"/>
            <a:ext cx="5437187" cy="2265216"/>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2400"/>
              <a:buNone/>
            </a:pPr>
            <a:r>
              <a:rPr lang="pt-BR">
                <a:latin typeface="Gill Sans"/>
                <a:ea typeface="Gill Sans"/>
                <a:cs typeface="Gill Sans"/>
                <a:sym typeface="Gill Sans"/>
              </a:rPr>
              <a:t>Retropropagação de erros</a:t>
            </a:r>
            <a:endParaRPr/>
          </a:p>
        </p:txBody>
      </p:sp>
      <p:sp>
        <p:nvSpPr>
          <p:cNvPr id="500" name="Google Shape;500;p20"/>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pt-BR"/>
              <a:t>‹#›</a:t>
            </a:fld>
            <a:endParaRPr/>
          </a:p>
        </p:txBody>
      </p:sp>
      <p:sp>
        <p:nvSpPr>
          <p:cNvPr id="501" name="Google Shape;501;p20"/>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1692f6e72cc_0_8"/>
          <p:cNvSpPr txBox="1"/>
          <p:nvPr>
            <p:ph type="title"/>
          </p:nvPr>
        </p:nvSpPr>
        <p:spPr>
          <a:xfrm>
            <a:off x="550863" y="549275"/>
            <a:ext cx="11090400" cy="98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pt-BR"/>
              <a:t>Por que a necessidade do backpropagation?</a:t>
            </a:r>
            <a:endParaRPr/>
          </a:p>
        </p:txBody>
      </p:sp>
      <p:sp>
        <p:nvSpPr>
          <p:cNvPr id="508" name="Google Shape;508;g1692f6e72cc_0_8"/>
          <p:cNvSpPr txBox="1"/>
          <p:nvPr>
            <p:ph idx="2" type="body"/>
          </p:nvPr>
        </p:nvSpPr>
        <p:spPr>
          <a:xfrm>
            <a:off x="550863" y="1750060"/>
            <a:ext cx="3565500" cy="4342800"/>
          </a:xfrm>
          <a:prstGeom prst="rect">
            <a:avLst/>
          </a:prstGeom>
        </p:spPr>
        <p:txBody>
          <a:bodyPr anchorCtr="0" anchor="t" bIns="0" lIns="0" spcFirstLastPara="1" rIns="0" wrap="square" tIns="0">
            <a:noAutofit/>
          </a:bodyPr>
          <a:lstStyle/>
          <a:p>
            <a:pPr indent="0" lvl="0" marL="0" rtl="0" algn="l">
              <a:spcBef>
                <a:spcPts val="1000"/>
              </a:spcBef>
              <a:spcAft>
                <a:spcPts val="800"/>
              </a:spcAft>
              <a:buNone/>
            </a:pPr>
            <a:r>
              <a:rPr lang="pt-BR"/>
              <a:t>A necessidade do backpropagation surge com a adição de mais de uma camada, olhando a foto podemos perceber que a saída de um neurônio da hidden layer (camada escondida) serve como entrada de um neurônio da camada posterior, que nesse caso, é a output layer (camada de saída), e nós só temos como calcular o erro para a output layer, fazendo </a:t>
            </a:r>
            <a:r>
              <a:rPr lang="pt-BR"/>
              <a:t>este</a:t>
            </a:r>
            <a:r>
              <a:rPr lang="pt-BR"/>
              <a:t> cálculo, podemos mudar os pesos e bias da camada de saída, mas nada mudaria na camada escondida, então o que devemos fazer é retropropagar este erro para a hidden layer, para que seus pesos e bias sejam ajustados também.</a:t>
            </a:r>
            <a:endParaRPr/>
          </a:p>
        </p:txBody>
      </p:sp>
      <p:sp>
        <p:nvSpPr>
          <p:cNvPr id="509" name="Google Shape;509;g1692f6e72cc_0_8"/>
          <p:cNvSpPr txBox="1"/>
          <p:nvPr>
            <p:ph idx="12" type="sldNum"/>
          </p:nvPr>
        </p:nvSpPr>
        <p:spPr>
          <a:xfrm>
            <a:off x="9948863" y="6507212"/>
            <a:ext cx="1692300" cy="1539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p>
        </p:txBody>
      </p:sp>
      <p:pic>
        <p:nvPicPr>
          <p:cNvPr id="510" name="Google Shape;510;g1692f6e72cc_0_8"/>
          <p:cNvPicPr preferRelativeResize="0"/>
          <p:nvPr/>
        </p:nvPicPr>
        <p:blipFill>
          <a:blip r:embed="rId3">
            <a:alphaModFix/>
          </a:blip>
          <a:stretch>
            <a:fillRect/>
          </a:stretch>
        </p:blipFill>
        <p:spPr>
          <a:xfrm>
            <a:off x="5075594" y="1750050"/>
            <a:ext cx="5785861" cy="4342801"/>
          </a:xfrm>
          <a:prstGeom prst="rect">
            <a:avLst/>
          </a:prstGeom>
          <a:noFill/>
          <a:ln>
            <a:noFill/>
          </a:ln>
        </p:spPr>
      </p:pic>
      <p:sp>
        <p:nvSpPr>
          <p:cNvPr id="511" name="Google Shape;511;g1692f6e72cc_0_8"/>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21"/>
          <p:cNvSpPr txBox="1"/>
          <p:nvPr>
            <p:ph type="title"/>
          </p:nvPr>
        </p:nvSpPr>
        <p:spPr>
          <a:xfrm>
            <a:off x="550863" y="549275"/>
            <a:ext cx="11090275" cy="98488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200"/>
              <a:buFont typeface="Play"/>
              <a:buNone/>
            </a:pPr>
            <a:r>
              <a:rPr lang="pt-BR"/>
              <a:t>Backpropagation</a:t>
            </a:r>
            <a:endParaRPr/>
          </a:p>
        </p:txBody>
      </p:sp>
      <p:pic>
        <p:nvPicPr>
          <p:cNvPr descr="Diagrama&#10;&#10;Descrição gerada automaticamente" id="517" name="Google Shape;517;p21"/>
          <p:cNvPicPr preferRelativeResize="0"/>
          <p:nvPr>
            <p:ph idx="1" type="body"/>
          </p:nvPr>
        </p:nvPicPr>
        <p:blipFill rotWithShape="1">
          <a:blip r:embed="rId3">
            <a:alphaModFix/>
          </a:blip>
          <a:srcRect b="0" l="0" r="0" t="0"/>
          <a:stretch/>
        </p:blipFill>
        <p:spPr>
          <a:xfrm>
            <a:off x="4295775" y="1855242"/>
            <a:ext cx="7345363" cy="4131766"/>
          </a:xfrm>
          <a:prstGeom prst="rect">
            <a:avLst/>
          </a:prstGeom>
          <a:noFill/>
          <a:ln>
            <a:noFill/>
          </a:ln>
        </p:spPr>
      </p:pic>
      <p:sp>
        <p:nvSpPr>
          <p:cNvPr id="518" name="Google Shape;518;p21"/>
          <p:cNvSpPr txBox="1"/>
          <p:nvPr>
            <p:ph idx="2" type="body"/>
          </p:nvPr>
        </p:nvSpPr>
        <p:spPr>
          <a:xfrm>
            <a:off x="550863" y="1750060"/>
            <a:ext cx="3565500" cy="43428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chemeClr val="lt1"/>
              </a:buClr>
              <a:buSzPts val="1800"/>
              <a:buNone/>
            </a:pPr>
            <a:r>
              <a:rPr lang="pt-BR" sz="1800"/>
              <a:t>O backpropagation é um algoritmo utilizado para ajustar a nossa função, o que ele faz é retropropagar o erro da camada de saída para as camadas intermediárias, pois nós não temos como utilizar o erro diretamente na camada intermediária, já que a camada intermediária não tem uma saída desejada, diante disso não teremos esse erro calculado, o que nós fazemos é retropropagar o erro da camada de saída paras as camadas intermediárias.</a:t>
            </a:r>
            <a:endParaRPr/>
          </a:p>
        </p:txBody>
      </p:sp>
      <p:sp>
        <p:nvSpPr>
          <p:cNvPr id="519" name="Google Shape;519;p21"/>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pt-BR"/>
              <a:t>‹#›</a:t>
            </a:fld>
            <a:endParaRPr/>
          </a:p>
        </p:txBody>
      </p:sp>
      <p:sp>
        <p:nvSpPr>
          <p:cNvPr id="520" name="Google Shape;520;p21"/>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22"/>
          <p:cNvSpPr txBox="1"/>
          <p:nvPr>
            <p:ph type="title"/>
          </p:nvPr>
        </p:nvSpPr>
        <p:spPr>
          <a:xfrm>
            <a:off x="550863" y="549275"/>
            <a:ext cx="11090275" cy="98488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200"/>
              <a:buFont typeface="Play"/>
              <a:buNone/>
            </a:pPr>
            <a:r>
              <a:rPr lang="pt-BR"/>
              <a:t>Backpropagation sem matemática</a:t>
            </a:r>
            <a:endParaRPr/>
          </a:p>
        </p:txBody>
      </p:sp>
      <p:sp>
        <p:nvSpPr>
          <p:cNvPr id="526" name="Google Shape;526;p22"/>
          <p:cNvSpPr txBox="1"/>
          <p:nvPr>
            <p:ph idx="2" type="body"/>
          </p:nvPr>
        </p:nvSpPr>
        <p:spPr>
          <a:xfrm>
            <a:off x="550863" y="1750060"/>
            <a:ext cx="3565525" cy="4342765"/>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chemeClr val="lt1"/>
              </a:buClr>
              <a:buSzPts val="1500"/>
              <a:buNone/>
            </a:pPr>
            <a:r>
              <a:rPr lang="pt-BR" sz="1500"/>
              <a:t>Podemos imaginar nossa rede neural artificial como sendo a composição de várias engrenagens, e nós queremos que a engrenagem mais externa rode a uma velocidade x, para isso precisamos modificar as engrenagens internas, mas vamos perceber que temos várias engrenagens dentro das outras, caso a engrenagem mais interna rode mais rápido todas as engrenagem vão rodar mais rápido, nós temos que saber o quão mais rápido a engrenagem mais interna precisa rodar para que a engrenagem mais externa rode a velocidade x, então vemos que isso é uma reação em cadeia, e não é uma tarefa simples, mas o backpropagation busca facilitar esse desafio para a rede neural.</a:t>
            </a:r>
            <a:endParaRPr/>
          </a:p>
        </p:txBody>
      </p:sp>
      <p:sp>
        <p:nvSpPr>
          <p:cNvPr id="527" name="Google Shape;527;p22"/>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pt-BR"/>
              <a:t>‹#›</a:t>
            </a:fld>
            <a:endParaRPr/>
          </a:p>
        </p:txBody>
      </p:sp>
      <p:pic>
        <p:nvPicPr>
          <p:cNvPr descr="Arma preta sobre fundo branco&#10;&#10;Descrição gerada automaticamente com confiança média" id="528" name="Google Shape;528;p22"/>
          <p:cNvPicPr preferRelativeResize="0"/>
          <p:nvPr>
            <p:ph idx="1" type="body"/>
          </p:nvPr>
        </p:nvPicPr>
        <p:blipFill rotWithShape="1">
          <a:blip r:embed="rId3">
            <a:alphaModFix/>
          </a:blip>
          <a:srcRect b="0" l="0" r="0" t="0"/>
          <a:stretch/>
        </p:blipFill>
        <p:spPr>
          <a:xfrm>
            <a:off x="6063456" y="2016125"/>
            <a:ext cx="3810000" cy="3810000"/>
          </a:xfrm>
          <a:prstGeom prst="rect">
            <a:avLst/>
          </a:prstGeom>
          <a:noFill/>
          <a:ln>
            <a:noFill/>
          </a:ln>
        </p:spPr>
      </p:pic>
      <p:sp>
        <p:nvSpPr>
          <p:cNvPr id="529" name="Google Shape;529;p22"/>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
          <p:cNvSpPr txBox="1"/>
          <p:nvPr>
            <p:ph type="title"/>
          </p:nvPr>
        </p:nvSpPr>
        <p:spPr>
          <a:xfrm>
            <a:off x="550863" y="4507200"/>
            <a:ext cx="4500562" cy="1562959"/>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pt-BR"/>
              <a:t>Introdução</a:t>
            </a:r>
            <a:endParaRPr/>
          </a:p>
        </p:txBody>
      </p:sp>
      <p:pic>
        <p:nvPicPr>
          <p:cNvPr descr="Plano de fundo digital de pontos de dados" id="228" name="Google Shape;228;p3"/>
          <p:cNvPicPr preferRelativeResize="0"/>
          <p:nvPr>
            <p:ph idx="3" type="pic"/>
          </p:nvPr>
        </p:nvPicPr>
        <p:blipFill rotWithShape="1">
          <a:blip r:embed="rId3">
            <a:alphaModFix/>
          </a:blip>
          <a:srcRect b="41" l="0" r="0" t="42"/>
          <a:stretch/>
        </p:blipFill>
        <p:spPr>
          <a:xfrm>
            <a:off x="3054096" y="0"/>
            <a:ext cx="3054096" cy="3776472"/>
          </a:xfrm>
          <a:prstGeom prst="rect">
            <a:avLst/>
          </a:prstGeom>
          <a:solidFill>
            <a:schemeClr val="accent5"/>
          </a:solidFill>
          <a:ln>
            <a:noFill/>
          </a:ln>
        </p:spPr>
      </p:pic>
      <p:pic>
        <p:nvPicPr>
          <p:cNvPr descr="Tela Gráfica Digital" id="229" name="Google Shape;229;p3"/>
          <p:cNvPicPr preferRelativeResize="0"/>
          <p:nvPr>
            <p:ph idx="5" type="pic"/>
          </p:nvPr>
        </p:nvPicPr>
        <p:blipFill rotWithShape="1">
          <a:blip r:embed="rId4">
            <a:alphaModFix/>
          </a:blip>
          <a:srcRect b="41" l="0" r="0" t="42"/>
          <a:stretch/>
        </p:blipFill>
        <p:spPr>
          <a:xfrm>
            <a:off x="9137904" y="0"/>
            <a:ext cx="3054096" cy="3776472"/>
          </a:xfrm>
          <a:prstGeom prst="rect">
            <a:avLst/>
          </a:prstGeom>
          <a:solidFill>
            <a:schemeClr val="accent5"/>
          </a:solidFill>
          <a:ln>
            <a:noFill/>
          </a:ln>
        </p:spPr>
      </p:pic>
      <p:sp>
        <p:nvSpPr>
          <p:cNvPr id="230" name="Google Shape;230;p3"/>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pt-BR"/>
              <a:t>Terça-feira, 8 de novembro, 2022</a:t>
            </a:r>
            <a:endParaRPr/>
          </a:p>
        </p:txBody>
      </p:sp>
      <p:sp>
        <p:nvSpPr>
          <p:cNvPr id="231" name="Google Shape;231;p3"/>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pt-BR"/>
              <a:t>‹#›</a:t>
            </a:fld>
            <a:endParaRPr/>
          </a:p>
        </p:txBody>
      </p:sp>
      <p:sp>
        <p:nvSpPr>
          <p:cNvPr id="232" name="Google Shape;232;p3"/>
          <p:cNvSpPr txBox="1"/>
          <p:nvPr>
            <p:ph idx="4294967295" type="body"/>
          </p:nvPr>
        </p:nvSpPr>
        <p:spPr>
          <a:xfrm>
            <a:off x="5262563" y="4508500"/>
            <a:ext cx="6221412" cy="1563688"/>
          </a:xfrm>
          <a:prstGeom prst="rect">
            <a:avLst/>
          </a:prstGeom>
          <a:noFill/>
          <a:ln>
            <a:noFill/>
          </a:ln>
        </p:spPr>
        <p:txBody>
          <a:bodyPr anchorCtr="0" anchor="t" bIns="0" lIns="0" spcFirstLastPara="1" rIns="0" wrap="square" tIns="0">
            <a:noAutofit/>
          </a:bodyPr>
          <a:lstStyle/>
          <a:p>
            <a:pPr indent="-228600" lvl="0" marL="228600" marR="0" rtl="0" algn="l">
              <a:lnSpc>
                <a:spcPct val="110000"/>
              </a:lnSpc>
              <a:spcBef>
                <a:spcPts val="0"/>
              </a:spcBef>
              <a:spcAft>
                <a:spcPts val="0"/>
              </a:spcAft>
              <a:buClr>
                <a:schemeClr val="lt1"/>
              </a:buClr>
              <a:buSzPts val="1800"/>
              <a:buFont typeface="Arial"/>
              <a:buChar char="•"/>
            </a:pPr>
            <a:r>
              <a:rPr b="0" i="0" lang="pt-BR" sz="1800" u="none" cap="none" strike="noStrike">
                <a:solidFill>
                  <a:schemeClr val="lt1"/>
                </a:solidFill>
                <a:latin typeface="Gill Sans"/>
                <a:ea typeface="Gill Sans"/>
                <a:cs typeface="Gill Sans"/>
                <a:sym typeface="Gill Sans"/>
              </a:rPr>
              <a:t>Nessa Apresentação, nós vamos conhecer mais sobre aprendizado de rede neurais, algoritmos de aprendizagem, e como medir o desempenho da rede.</a:t>
            </a:r>
            <a:endParaRPr/>
          </a:p>
        </p:txBody>
      </p:sp>
      <p:pic>
        <p:nvPicPr>
          <p:cNvPr descr="Fundo preto com letras brancas&#10;&#10;Descrição gerada automaticamente com confiança baixa" id="233" name="Google Shape;233;p3"/>
          <p:cNvPicPr preferRelativeResize="0"/>
          <p:nvPr>
            <p:ph idx="2" type="pic"/>
          </p:nvPr>
        </p:nvPicPr>
        <p:blipFill rotWithShape="1">
          <a:blip r:embed="rId5">
            <a:alphaModFix/>
          </a:blip>
          <a:srcRect b="0" l="35489" r="35489" t="0"/>
          <a:stretch/>
        </p:blipFill>
        <p:spPr>
          <a:xfrm>
            <a:off x="0" y="0"/>
            <a:ext cx="3054096" cy="3776472"/>
          </a:xfrm>
          <a:prstGeom prst="rect">
            <a:avLst/>
          </a:prstGeom>
          <a:solidFill>
            <a:schemeClr val="accent5"/>
          </a:solidFill>
          <a:ln>
            <a:noFill/>
          </a:ln>
        </p:spPr>
      </p:pic>
      <p:pic>
        <p:nvPicPr>
          <p:cNvPr descr="Padrão do plano de fundo&#10;&#10;Descrição gerada automaticamente com confiança média" id="234" name="Google Shape;234;p3"/>
          <p:cNvPicPr preferRelativeResize="0"/>
          <p:nvPr>
            <p:ph idx="4" type="pic"/>
          </p:nvPr>
        </p:nvPicPr>
        <p:blipFill rotWithShape="1">
          <a:blip r:embed="rId6">
            <a:alphaModFix/>
          </a:blip>
          <a:srcRect b="0" l="25069" r="25069" t="0"/>
          <a:stretch/>
        </p:blipFill>
        <p:spPr>
          <a:xfrm>
            <a:off x="6083808" y="0"/>
            <a:ext cx="3054096" cy="3776472"/>
          </a:xfrm>
          <a:prstGeom prst="rect">
            <a:avLst/>
          </a:prstGeom>
          <a:solidFill>
            <a:schemeClr val="accent5"/>
          </a:solid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16507727a56_0_16"/>
          <p:cNvSpPr txBox="1"/>
          <p:nvPr>
            <p:ph type="title"/>
          </p:nvPr>
        </p:nvSpPr>
        <p:spPr>
          <a:xfrm>
            <a:off x="550863" y="549275"/>
            <a:ext cx="11090400" cy="98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pt-BR"/>
              <a:t>Backpropagation com conceitos matemáticos</a:t>
            </a:r>
            <a:endParaRPr/>
          </a:p>
        </p:txBody>
      </p:sp>
      <p:sp>
        <p:nvSpPr>
          <p:cNvPr id="536" name="Google Shape;536;g16507727a56_0_16"/>
          <p:cNvSpPr txBox="1"/>
          <p:nvPr>
            <p:ph idx="2" type="body"/>
          </p:nvPr>
        </p:nvSpPr>
        <p:spPr>
          <a:xfrm>
            <a:off x="550863" y="1750060"/>
            <a:ext cx="3565500" cy="4342800"/>
          </a:xfrm>
          <a:prstGeom prst="rect">
            <a:avLst/>
          </a:prstGeom>
        </p:spPr>
        <p:txBody>
          <a:bodyPr anchorCtr="0" anchor="t" bIns="0" lIns="0" spcFirstLastPara="1" rIns="0" wrap="square" tIns="0">
            <a:noAutofit/>
          </a:bodyPr>
          <a:lstStyle/>
          <a:p>
            <a:pPr indent="0" lvl="0" marL="0" rtl="0" algn="l">
              <a:spcBef>
                <a:spcPts val="1000"/>
              </a:spcBef>
              <a:spcAft>
                <a:spcPts val="800"/>
              </a:spcAft>
              <a:buNone/>
            </a:pPr>
            <a:r>
              <a:rPr lang="pt-BR"/>
              <a:t>A saída de um neurônio da camada de saída, é uma combinação da saída de todos os outros neurônio anteriores, então temos uma função composta, e queremos minimizar uma função de erro, o que podemos utilizar para isso é o conceito de derivada, porém nossa função geralmente tem mais de uma variável, então temos que utilizar derivada parcial para calcular este erro. Porém nós devemos tomar cuidado ao calcular o erro da camada intermediária, pois a saída dela vai servir como entrada para vários neurônios na maioria dos casos, e o erro deve ser uma média de todos os erros.</a:t>
            </a:r>
            <a:endParaRPr/>
          </a:p>
        </p:txBody>
      </p:sp>
      <p:sp>
        <p:nvSpPr>
          <p:cNvPr id="537" name="Google Shape;537;g16507727a56_0_16"/>
          <p:cNvSpPr txBox="1"/>
          <p:nvPr>
            <p:ph idx="12" type="sldNum"/>
          </p:nvPr>
        </p:nvSpPr>
        <p:spPr>
          <a:xfrm>
            <a:off x="9948863" y="6507212"/>
            <a:ext cx="1692300" cy="1539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p>
        </p:txBody>
      </p:sp>
      <p:pic>
        <p:nvPicPr>
          <p:cNvPr id="538" name="Google Shape;538;g16507727a56_0_16"/>
          <p:cNvPicPr preferRelativeResize="0"/>
          <p:nvPr/>
        </p:nvPicPr>
        <p:blipFill>
          <a:blip r:embed="rId3">
            <a:alphaModFix/>
          </a:blip>
          <a:stretch>
            <a:fillRect/>
          </a:stretch>
        </p:blipFill>
        <p:spPr>
          <a:xfrm>
            <a:off x="4832652" y="1750036"/>
            <a:ext cx="6271746" cy="4342826"/>
          </a:xfrm>
          <a:prstGeom prst="rect">
            <a:avLst/>
          </a:prstGeom>
          <a:noFill/>
          <a:ln>
            <a:noFill/>
          </a:ln>
        </p:spPr>
      </p:pic>
      <p:sp>
        <p:nvSpPr>
          <p:cNvPr id="539" name="Google Shape;539;g16507727a56_0_16"/>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16f66df6a17_0_9"/>
          <p:cNvSpPr txBox="1"/>
          <p:nvPr>
            <p:ph type="title"/>
          </p:nvPr>
        </p:nvSpPr>
        <p:spPr>
          <a:xfrm>
            <a:off x="550863" y="549275"/>
            <a:ext cx="11090400" cy="98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pt-BR"/>
              <a:t>Não é mágica, é matemática</a:t>
            </a:r>
            <a:endParaRPr/>
          </a:p>
        </p:txBody>
      </p:sp>
      <p:sp>
        <p:nvSpPr>
          <p:cNvPr id="546" name="Google Shape;546;g16f66df6a17_0_9"/>
          <p:cNvSpPr txBox="1"/>
          <p:nvPr>
            <p:ph idx="12" type="sldNum"/>
          </p:nvPr>
        </p:nvSpPr>
        <p:spPr>
          <a:xfrm>
            <a:off x="9948863" y="6507212"/>
            <a:ext cx="1692300" cy="1539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p>
        </p:txBody>
      </p:sp>
      <p:pic>
        <p:nvPicPr>
          <p:cNvPr id="547" name="Google Shape;547;g16f66df6a17_0_9"/>
          <p:cNvPicPr preferRelativeResize="0"/>
          <p:nvPr/>
        </p:nvPicPr>
        <p:blipFill>
          <a:blip r:embed="rId3">
            <a:alphaModFix/>
          </a:blip>
          <a:stretch>
            <a:fillRect/>
          </a:stretch>
        </p:blipFill>
        <p:spPr>
          <a:xfrm>
            <a:off x="2003815" y="1318275"/>
            <a:ext cx="8400271" cy="4774549"/>
          </a:xfrm>
          <a:prstGeom prst="rect">
            <a:avLst/>
          </a:prstGeom>
          <a:noFill/>
          <a:ln>
            <a:noFill/>
          </a:ln>
        </p:spPr>
      </p:pic>
      <p:sp>
        <p:nvSpPr>
          <p:cNvPr id="548" name="Google Shape;548;g16f66df6a17_0_9"/>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54" name="Shape 554"/>
        <p:cNvGrpSpPr/>
        <p:nvPr/>
      </p:nvGrpSpPr>
      <p:grpSpPr>
        <a:xfrm>
          <a:off x="0" y="0"/>
          <a:ext cx="0" cy="0"/>
          <a:chOff x="0" y="0"/>
          <a:chExt cx="0" cy="0"/>
        </a:xfrm>
      </p:grpSpPr>
      <p:sp>
        <p:nvSpPr>
          <p:cNvPr id="555" name="Google Shape;555;p23"/>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556" name="Google Shape;556;p23"/>
          <p:cNvSpPr/>
          <p:nvPr/>
        </p:nvSpPr>
        <p:spPr>
          <a:xfrm rot="8100000">
            <a:off x="626845" y="828962"/>
            <a:ext cx="540000" cy="108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557" name="Google Shape;557;p23"/>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nvGrpSpPr>
          <p:cNvPr id="558" name="Google Shape;558;p23"/>
          <p:cNvGrpSpPr/>
          <p:nvPr/>
        </p:nvGrpSpPr>
        <p:grpSpPr>
          <a:xfrm>
            <a:off x="1292493" y="4299807"/>
            <a:ext cx="2083885" cy="2083885"/>
            <a:chOff x="4842143" y="3556857"/>
            <a:chExt cx="2083885" cy="2083885"/>
          </a:xfrm>
        </p:grpSpPr>
        <p:sp>
          <p:nvSpPr>
            <p:cNvPr id="559" name="Google Shape;559;p23"/>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560" name="Google Shape;560;p23"/>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561" name="Google Shape;561;p23"/>
            <p:cNvSpPr/>
            <p:nvPr/>
          </p:nvSpPr>
          <p:spPr>
            <a:xfrm flipH="1" rot="2700000">
              <a:off x="6040374" y="3601683"/>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562" name="Google Shape;562;p23"/>
            <p:cNvSpPr/>
            <p:nvPr/>
          </p:nvSpPr>
          <p:spPr>
            <a:xfrm flipH="1" rot="2700000">
              <a:off x="5059348" y="4582709"/>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563" name="Google Shape;563;p23"/>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Plano de fundo digital de pontos de dados" id="564" name="Google Shape;564;p23"/>
          <p:cNvPicPr preferRelativeResize="0"/>
          <p:nvPr>
            <p:ph idx="2" type="pic"/>
          </p:nvPr>
        </p:nvPicPr>
        <p:blipFill rotWithShape="1">
          <a:blip r:embed="rId3">
            <a:alphaModFix/>
          </a:blip>
          <a:srcRect b="0" l="0" r="0" t="0"/>
          <a:stretch/>
        </p:blipFill>
        <p:spPr>
          <a:xfrm>
            <a:off x="0" y="0"/>
            <a:ext cx="12192000" cy="6858000"/>
          </a:xfrm>
          <a:prstGeom prst="rect">
            <a:avLst/>
          </a:prstGeom>
          <a:solidFill>
            <a:schemeClr val="accent5"/>
          </a:solidFill>
          <a:ln>
            <a:noFill/>
          </a:ln>
        </p:spPr>
      </p:pic>
      <p:sp>
        <p:nvSpPr>
          <p:cNvPr id="565" name="Google Shape;565;p23"/>
          <p:cNvSpPr/>
          <p:nvPr/>
        </p:nvSpPr>
        <p:spPr>
          <a:xfrm>
            <a:off x="0" y="5773729"/>
            <a:ext cx="12192000" cy="1084271"/>
          </a:xfrm>
          <a:prstGeom prst="rect">
            <a:avLst/>
          </a:prstGeom>
          <a:gradFill>
            <a:gsLst>
              <a:gs pos="0">
                <a:srgbClr val="1B192E">
                  <a:alpha val="0"/>
                </a:srgbClr>
              </a:gs>
              <a:gs pos="28000">
                <a:srgbClr val="1B192E">
                  <a:alpha val="0"/>
                </a:srgbClr>
              </a:gs>
              <a:gs pos="90000">
                <a:srgbClr val="1B192E">
                  <a:alpha val="60000"/>
                </a:srgbClr>
              </a:gs>
              <a:gs pos="100000">
                <a:srgbClr val="1B192E">
                  <a:alpha val="6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566" name="Google Shape;566;p23"/>
          <p:cNvSpPr/>
          <p:nvPr/>
        </p:nvSpPr>
        <p:spPr>
          <a:xfrm rot="10800000">
            <a:off x="0" y="-3"/>
            <a:ext cx="9000000" cy="6857998"/>
          </a:xfrm>
          <a:prstGeom prst="rect">
            <a:avLst/>
          </a:prstGeom>
          <a:gradFill>
            <a:gsLst>
              <a:gs pos="0">
                <a:srgbClr val="1B192E">
                  <a:alpha val="0"/>
                </a:srgbClr>
              </a:gs>
              <a:gs pos="50000">
                <a:srgbClr val="1B192E">
                  <a:alpha val="60000"/>
                </a:srgbClr>
              </a:gs>
              <a:gs pos="100000">
                <a:srgbClr val="1B192E">
                  <a:alpha val="6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567" name="Google Shape;567;p23"/>
          <p:cNvSpPr txBox="1"/>
          <p:nvPr>
            <p:ph type="ctrTitle"/>
          </p:nvPr>
        </p:nvSpPr>
        <p:spPr>
          <a:xfrm>
            <a:off x="550863" y="549275"/>
            <a:ext cx="6122653" cy="2986234"/>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chemeClr val="lt1"/>
              </a:buClr>
              <a:buSzPts val="6400"/>
              <a:buFont typeface="Play"/>
              <a:buNone/>
            </a:pPr>
            <a:r>
              <a:rPr lang="pt-BR" sz="6400">
                <a:solidFill>
                  <a:schemeClr val="lt1"/>
                </a:solidFill>
                <a:latin typeface="Play"/>
                <a:ea typeface="Play"/>
                <a:cs typeface="Play"/>
                <a:sym typeface="Play"/>
              </a:rPr>
              <a:t>Métricas</a:t>
            </a:r>
            <a:endParaRPr/>
          </a:p>
        </p:txBody>
      </p:sp>
      <p:sp>
        <p:nvSpPr>
          <p:cNvPr id="568" name="Google Shape;568;p23"/>
          <p:cNvSpPr txBox="1"/>
          <p:nvPr>
            <p:ph idx="1" type="subTitle"/>
          </p:nvPr>
        </p:nvSpPr>
        <p:spPr>
          <a:xfrm>
            <a:off x="550863" y="3827610"/>
            <a:ext cx="5437187" cy="2265216"/>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2400"/>
              <a:buNone/>
            </a:pPr>
            <a:r>
              <a:rPr lang="pt-BR"/>
              <a:t>Matriz de confusão</a:t>
            </a:r>
            <a:endParaRPr/>
          </a:p>
          <a:p>
            <a:pPr indent="0" lvl="0" marL="0" rtl="0" algn="l">
              <a:lnSpc>
                <a:spcPct val="100000"/>
              </a:lnSpc>
              <a:spcBef>
                <a:spcPts val="1800"/>
              </a:spcBef>
              <a:spcAft>
                <a:spcPts val="0"/>
              </a:spcAft>
              <a:buClr>
                <a:schemeClr val="lt1"/>
              </a:buClr>
              <a:buSzPts val="2400"/>
              <a:buNone/>
            </a:pPr>
            <a:r>
              <a:rPr lang="pt-BR"/>
              <a:t>Acurácia, Precisão, Recall, F1-Score</a:t>
            </a:r>
            <a:endParaRPr/>
          </a:p>
        </p:txBody>
      </p:sp>
      <p:sp>
        <p:nvSpPr>
          <p:cNvPr id="569" name="Google Shape;569;p23"/>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pt-BR"/>
              <a:t>‹#›</a:t>
            </a:fld>
            <a:endParaRPr/>
          </a:p>
        </p:txBody>
      </p:sp>
      <p:sp>
        <p:nvSpPr>
          <p:cNvPr id="570" name="Google Shape;570;p23"/>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16507727a56_0_32"/>
          <p:cNvSpPr txBox="1"/>
          <p:nvPr>
            <p:ph type="title"/>
          </p:nvPr>
        </p:nvSpPr>
        <p:spPr>
          <a:xfrm>
            <a:off x="550863" y="549275"/>
            <a:ext cx="11090400" cy="98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pt-BR"/>
              <a:t>Dados de treino     X     Dados de teste</a:t>
            </a:r>
            <a:endParaRPr/>
          </a:p>
        </p:txBody>
      </p:sp>
      <p:sp>
        <p:nvSpPr>
          <p:cNvPr id="577" name="Google Shape;577;g16507727a56_0_32"/>
          <p:cNvSpPr txBox="1"/>
          <p:nvPr>
            <p:ph idx="2" type="body"/>
          </p:nvPr>
        </p:nvSpPr>
        <p:spPr>
          <a:xfrm>
            <a:off x="550863" y="1750060"/>
            <a:ext cx="3565500" cy="4342800"/>
          </a:xfrm>
          <a:prstGeom prst="rect">
            <a:avLst/>
          </a:prstGeom>
        </p:spPr>
        <p:txBody>
          <a:bodyPr anchorCtr="0" anchor="t" bIns="0" lIns="0" spcFirstLastPara="1" rIns="0" wrap="square" tIns="0">
            <a:noAutofit/>
          </a:bodyPr>
          <a:lstStyle/>
          <a:p>
            <a:pPr indent="0" lvl="0" marL="0" rtl="0" algn="l">
              <a:spcBef>
                <a:spcPts val="1000"/>
              </a:spcBef>
              <a:spcAft>
                <a:spcPts val="800"/>
              </a:spcAft>
              <a:buNone/>
            </a:pPr>
            <a:r>
              <a:rPr lang="pt-BR" sz="1400"/>
              <a:t>A rede neural aprende com os dados que fornecemos para ela, o objetivo da rede é minimizar o erro, então ela se ajustou para acertar a classificação daqueles dados que apresentamos anteriormente à ela, e provavelmente irá acertar a classificação dele, por esse motivo não deve utilizar as predições desses dados para as métricas, para medir corretamente o desempenho da rede devemos apresentar dados que a rede neural não usou para treinar, aí vamos saber se ela realmente aprendeu. Nós estamos atrás de uma generalização, ou seja, vamos treinar nossa rede para que ela possa classificar corretamente dados que nunca viu, para isso nós devemos fornecer dados suficientes para a rede conseguir perceber algum padrão nos dados.</a:t>
            </a:r>
            <a:endParaRPr sz="1400"/>
          </a:p>
        </p:txBody>
      </p:sp>
      <p:sp>
        <p:nvSpPr>
          <p:cNvPr id="578" name="Google Shape;578;g16507727a56_0_32"/>
          <p:cNvSpPr txBox="1"/>
          <p:nvPr>
            <p:ph idx="12" type="sldNum"/>
          </p:nvPr>
        </p:nvSpPr>
        <p:spPr>
          <a:xfrm>
            <a:off x="9948863" y="6507212"/>
            <a:ext cx="1692300" cy="1539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p>
        </p:txBody>
      </p:sp>
      <p:pic>
        <p:nvPicPr>
          <p:cNvPr id="579" name="Google Shape;579;g16507727a56_0_32"/>
          <p:cNvPicPr preferRelativeResize="0"/>
          <p:nvPr/>
        </p:nvPicPr>
        <p:blipFill>
          <a:blip r:embed="rId3">
            <a:alphaModFix/>
          </a:blip>
          <a:stretch>
            <a:fillRect/>
          </a:stretch>
        </p:blipFill>
        <p:spPr>
          <a:xfrm>
            <a:off x="4295787" y="2299979"/>
            <a:ext cx="3428225" cy="3441417"/>
          </a:xfrm>
          <a:prstGeom prst="rect">
            <a:avLst/>
          </a:prstGeom>
          <a:noFill/>
          <a:ln>
            <a:noFill/>
          </a:ln>
        </p:spPr>
      </p:pic>
      <p:pic>
        <p:nvPicPr>
          <p:cNvPr id="580" name="Google Shape;580;g16507727a56_0_32"/>
          <p:cNvPicPr preferRelativeResize="0"/>
          <p:nvPr/>
        </p:nvPicPr>
        <p:blipFill>
          <a:blip r:embed="rId4">
            <a:alphaModFix/>
          </a:blip>
          <a:stretch>
            <a:fillRect/>
          </a:stretch>
        </p:blipFill>
        <p:spPr>
          <a:xfrm>
            <a:off x="8212938" y="2313136"/>
            <a:ext cx="3428225" cy="3415103"/>
          </a:xfrm>
          <a:prstGeom prst="rect">
            <a:avLst/>
          </a:prstGeom>
          <a:noFill/>
          <a:ln>
            <a:noFill/>
          </a:ln>
        </p:spPr>
      </p:pic>
      <p:sp>
        <p:nvSpPr>
          <p:cNvPr id="581" name="Google Shape;581;g16507727a56_0_32"/>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16808a82efa_0_12"/>
          <p:cNvSpPr txBox="1"/>
          <p:nvPr>
            <p:ph type="title"/>
          </p:nvPr>
        </p:nvSpPr>
        <p:spPr>
          <a:xfrm>
            <a:off x="550863" y="549275"/>
            <a:ext cx="11090400" cy="98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pt-BR"/>
              <a:t>Dados de validação</a:t>
            </a:r>
            <a:endParaRPr/>
          </a:p>
        </p:txBody>
      </p:sp>
      <p:sp>
        <p:nvSpPr>
          <p:cNvPr id="588" name="Google Shape;588;g16808a82efa_0_12"/>
          <p:cNvSpPr txBox="1"/>
          <p:nvPr>
            <p:ph idx="2" type="body"/>
          </p:nvPr>
        </p:nvSpPr>
        <p:spPr>
          <a:xfrm>
            <a:off x="550863" y="1750060"/>
            <a:ext cx="3565500" cy="4342800"/>
          </a:xfrm>
          <a:prstGeom prst="rect">
            <a:avLst/>
          </a:prstGeom>
        </p:spPr>
        <p:txBody>
          <a:bodyPr anchorCtr="0" anchor="t" bIns="0" lIns="0" spcFirstLastPara="1" rIns="0" wrap="square" tIns="0">
            <a:noAutofit/>
          </a:bodyPr>
          <a:lstStyle/>
          <a:p>
            <a:pPr indent="0" lvl="0" marL="0" rtl="0" algn="l">
              <a:spcBef>
                <a:spcPts val="1000"/>
              </a:spcBef>
              <a:spcAft>
                <a:spcPts val="800"/>
              </a:spcAft>
              <a:buNone/>
            </a:pPr>
            <a:r>
              <a:rPr lang="pt-BR" sz="1800"/>
              <a:t>Os dados de validação são geralmente separados de uma parte dos dados de treino, e eles são utilizados para avaliar o modelo da rede neural a cada época, ou seja, eles não são usados para o treino da rede. A separação dos dados depende do tamanho da sua base de dados, caso você tenha muitos dados, uma pequena porcentagem para dados de teste e validação não parece uma má ideia, mas caso você tenha poucos dados, uma pequena porcentagem para teste e validação não parece uma boa.</a:t>
            </a:r>
            <a:endParaRPr sz="1800"/>
          </a:p>
        </p:txBody>
      </p:sp>
      <p:sp>
        <p:nvSpPr>
          <p:cNvPr id="589" name="Google Shape;589;g16808a82efa_0_12"/>
          <p:cNvSpPr txBox="1"/>
          <p:nvPr>
            <p:ph idx="12" type="sldNum"/>
          </p:nvPr>
        </p:nvSpPr>
        <p:spPr>
          <a:xfrm>
            <a:off x="9948863" y="6507212"/>
            <a:ext cx="1692300" cy="1539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pt-BR"/>
              <a:t>‹#›</a:t>
            </a:fld>
            <a:endParaRPr/>
          </a:p>
        </p:txBody>
      </p:sp>
      <p:pic>
        <p:nvPicPr>
          <p:cNvPr id="590" name="Google Shape;590;g16808a82efa_0_12"/>
          <p:cNvPicPr preferRelativeResize="0"/>
          <p:nvPr/>
        </p:nvPicPr>
        <p:blipFill>
          <a:blip r:embed="rId3">
            <a:alphaModFix/>
          </a:blip>
          <a:stretch>
            <a:fillRect/>
          </a:stretch>
        </p:blipFill>
        <p:spPr>
          <a:xfrm>
            <a:off x="4295775" y="3050318"/>
            <a:ext cx="7345475" cy="1433263"/>
          </a:xfrm>
          <a:prstGeom prst="rect">
            <a:avLst/>
          </a:prstGeom>
          <a:noFill/>
          <a:ln>
            <a:noFill/>
          </a:ln>
        </p:spPr>
      </p:pic>
      <p:sp>
        <p:nvSpPr>
          <p:cNvPr id="591" name="Google Shape;591;g16808a82efa_0_12"/>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24"/>
          <p:cNvSpPr txBox="1"/>
          <p:nvPr>
            <p:ph type="title"/>
          </p:nvPr>
        </p:nvSpPr>
        <p:spPr>
          <a:xfrm>
            <a:off x="550863" y="549275"/>
            <a:ext cx="11090275" cy="98488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200"/>
              <a:buFont typeface="Play"/>
              <a:buNone/>
            </a:pPr>
            <a:r>
              <a:rPr lang="pt-BR"/>
              <a:t>Matriz de confusão</a:t>
            </a:r>
            <a:endParaRPr/>
          </a:p>
        </p:txBody>
      </p:sp>
      <p:pic>
        <p:nvPicPr>
          <p:cNvPr descr="Tabela&#10;&#10;Descrição gerada automaticamente" id="597" name="Google Shape;597;p24"/>
          <p:cNvPicPr preferRelativeResize="0"/>
          <p:nvPr>
            <p:ph idx="1" type="body"/>
          </p:nvPr>
        </p:nvPicPr>
        <p:blipFill rotWithShape="1">
          <a:blip r:embed="rId3">
            <a:alphaModFix/>
          </a:blip>
          <a:srcRect b="0" l="0" r="0" t="0"/>
          <a:stretch/>
        </p:blipFill>
        <p:spPr>
          <a:xfrm>
            <a:off x="4539456" y="2730500"/>
            <a:ext cx="6858000" cy="2381250"/>
          </a:xfrm>
          <a:prstGeom prst="rect">
            <a:avLst/>
          </a:prstGeom>
          <a:noFill/>
          <a:ln>
            <a:noFill/>
          </a:ln>
        </p:spPr>
      </p:pic>
      <p:sp>
        <p:nvSpPr>
          <p:cNvPr id="598" name="Google Shape;598;p24"/>
          <p:cNvSpPr txBox="1"/>
          <p:nvPr>
            <p:ph idx="2" type="body"/>
          </p:nvPr>
        </p:nvSpPr>
        <p:spPr>
          <a:xfrm>
            <a:off x="550863" y="1750060"/>
            <a:ext cx="3565525" cy="4342765"/>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chemeClr val="lt1"/>
              </a:buClr>
              <a:buSzPts val="1700"/>
              <a:buNone/>
            </a:pPr>
            <a:r>
              <a:rPr lang="pt-BR" sz="1700"/>
              <a:t>Matriz de confusão, é uma boa forma de visualizar os erros e acertos da sua rede, os índices das linhas serão os labels das classes verdadeiras, os índices das colunas serão os labels das respostas da sua rede neural artificial, então se sua rede neural responde que uma entrada pertencia a classe y, mas na verdade pertencia a classe x, na matriz de confusão será adicionado mais 1 na posição linha x, coluna y, dessa forma vemos que a diagonal principal representa todos os nossos acertos, e tudo que não pertence a ela são erros.</a:t>
            </a:r>
            <a:endParaRPr/>
          </a:p>
        </p:txBody>
      </p:sp>
      <p:sp>
        <p:nvSpPr>
          <p:cNvPr id="599" name="Google Shape;599;p24"/>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pt-BR"/>
              <a:t>‹#›</a:t>
            </a:fld>
            <a:endParaRPr/>
          </a:p>
        </p:txBody>
      </p:sp>
      <p:sp>
        <p:nvSpPr>
          <p:cNvPr id="600" name="Google Shape;600;p24"/>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25"/>
          <p:cNvSpPr txBox="1"/>
          <p:nvPr>
            <p:ph type="title"/>
          </p:nvPr>
        </p:nvSpPr>
        <p:spPr>
          <a:xfrm>
            <a:off x="550863" y="549275"/>
            <a:ext cx="11090275" cy="98488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200"/>
              <a:buFont typeface="Play"/>
              <a:buNone/>
            </a:pPr>
            <a:r>
              <a:rPr lang="pt-BR"/>
              <a:t>Acurácia</a:t>
            </a:r>
            <a:endParaRPr/>
          </a:p>
        </p:txBody>
      </p:sp>
      <p:pic>
        <p:nvPicPr>
          <p:cNvPr descr="Interface gráfica do usuário, Diagrama&#10;&#10;Descrição gerada automaticamente" id="606" name="Google Shape;606;p25"/>
          <p:cNvPicPr preferRelativeResize="0"/>
          <p:nvPr>
            <p:ph idx="1" type="body"/>
          </p:nvPr>
        </p:nvPicPr>
        <p:blipFill rotWithShape="1">
          <a:blip r:embed="rId3">
            <a:alphaModFix/>
          </a:blip>
          <a:srcRect b="0" l="0" r="0" t="0"/>
          <a:stretch/>
        </p:blipFill>
        <p:spPr>
          <a:xfrm>
            <a:off x="7570168" y="1750060"/>
            <a:ext cx="4336383" cy="4343400"/>
          </a:xfrm>
          <a:prstGeom prst="rect">
            <a:avLst/>
          </a:prstGeom>
          <a:noFill/>
          <a:ln>
            <a:noFill/>
          </a:ln>
        </p:spPr>
      </p:pic>
      <p:sp>
        <p:nvSpPr>
          <p:cNvPr id="607" name="Google Shape;607;p25"/>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pt-BR"/>
              <a:t>‹#›</a:t>
            </a:fld>
            <a:endParaRPr/>
          </a:p>
        </p:txBody>
      </p:sp>
      <p:pic>
        <p:nvPicPr>
          <p:cNvPr id="608" name="Google Shape;608;p25"/>
          <p:cNvPicPr preferRelativeResize="0"/>
          <p:nvPr/>
        </p:nvPicPr>
        <p:blipFill rotWithShape="1">
          <a:blip r:embed="rId4">
            <a:alphaModFix/>
          </a:blip>
          <a:srcRect b="0" l="0" r="0" t="0"/>
          <a:stretch/>
        </p:blipFill>
        <p:spPr>
          <a:xfrm>
            <a:off x="550863" y="2487412"/>
            <a:ext cx="6754168" cy="2867425"/>
          </a:xfrm>
          <a:prstGeom prst="rect">
            <a:avLst/>
          </a:prstGeom>
          <a:noFill/>
          <a:ln>
            <a:noFill/>
          </a:ln>
        </p:spPr>
      </p:pic>
      <p:sp>
        <p:nvSpPr>
          <p:cNvPr id="609" name="Google Shape;609;p25"/>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26"/>
          <p:cNvSpPr txBox="1"/>
          <p:nvPr>
            <p:ph type="title"/>
          </p:nvPr>
        </p:nvSpPr>
        <p:spPr>
          <a:xfrm>
            <a:off x="550863" y="549275"/>
            <a:ext cx="11090275" cy="98488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200"/>
              <a:buFont typeface="Play"/>
              <a:buNone/>
            </a:pPr>
            <a:r>
              <a:rPr lang="pt-BR"/>
              <a:t>Precisão</a:t>
            </a:r>
            <a:endParaRPr/>
          </a:p>
        </p:txBody>
      </p:sp>
      <p:pic>
        <p:nvPicPr>
          <p:cNvPr descr="Interface gráfica do usuário, Diagrama&#10;&#10;Descrição gerada automaticamente" id="615" name="Google Shape;615;p26"/>
          <p:cNvPicPr preferRelativeResize="0"/>
          <p:nvPr>
            <p:ph idx="1" type="body"/>
          </p:nvPr>
        </p:nvPicPr>
        <p:blipFill rotWithShape="1">
          <a:blip r:embed="rId3">
            <a:alphaModFix/>
          </a:blip>
          <a:srcRect b="0" l="0" r="0" t="0"/>
          <a:stretch/>
        </p:blipFill>
        <p:spPr>
          <a:xfrm>
            <a:off x="7570168" y="1750060"/>
            <a:ext cx="4336383" cy="4343400"/>
          </a:xfrm>
          <a:prstGeom prst="rect">
            <a:avLst/>
          </a:prstGeom>
          <a:noFill/>
          <a:ln>
            <a:noFill/>
          </a:ln>
        </p:spPr>
      </p:pic>
      <p:sp>
        <p:nvSpPr>
          <p:cNvPr id="616" name="Google Shape;616;p26"/>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pt-BR"/>
              <a:t>‹#›</a:t>
            </a:fld>
            <a:endParaRPr/>
          </a:p>
        </p:txBody>
      </p:sp>
      <p:pic>
        <p:nvPicPr>
          <p:cNvPr id="617" name="Google Shape;617;p26"/>
          <p:cNvPicPr preferRelativeResize="0"/>
          <p:nvPr/>
        </p:nvPicPr>
        <p:blipFill rotWithShape="1">
          <a:blip r:embed="rId4">
            <a:alphaModFix/>
          </a:blip>
          <a:srcRect b="0" l="0" r="0" t="0"/>
          <a:stretch/>
        </p:blipFill>
        <p:spPr>
          <a:xfrm>
            <a:off x="550863" y="2707153"/>
            <a:ext cx="6658904" cy="2429214"/>
          </a:xfrm>
          <a:prstGeom prst="rect">
            <a:avLst/>
          </a:prstGeom>
          <a:noFill/>
          <a:ln>
            <a:noFill/>
          </a:ln>
        </p:spPr>
      </p:pic>
      <p:sp>
        <p:nvSpPr>
          <p:cNvPr id="618" name="Google Shape;618;p26"/>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27"/>
          <p:cNvSpPr txBox="1"/>
          <p:nvPr>
            <p:ph type="title"/>
          </p:nvPr>
        </p:nvSpPr>
        <p:spPr>
          <a:xfrm>
            <a:off x="550863" y="549275"/>
            <a:ext cx="11090275" cy="98488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200"/>
              <a:buFont typeface="Play"/>
              <a:buNone/>
            </a:pPr>
            <a:r>
              <a:rPr lang="pt-BR"/>
              <a:t>Recall</a:t>
            </a:r>
            <a:endParaRPr/>
          </a:p>
        </p:txBody>
      </p:sp>
      <p:pic>
        <p:nvPicPr>
          <p:cNvPr descr="Interface gráfica do usuário, Diagrama&#10;&#10;Descrição gerada automaticamente" id="624" name="Google Shape;624;p27"/>
          <p:cNvPicPr preferRelativeResize="0"/>
          <p:nvPr>
            <p:ph idx="1" type="body"/>
          </p:nvPr>
        </p:nvPicPr>
        <p:blipFill rotWithShape="1">
          <a:blip r:embed="rId3">
            <a:alphaModFix/>
          </a:blip>
          <a:srcRect b="0" l="0" r="0" t="0"/>
          <a:stretch/>
        </p:blipFill>
        <p:spPr>
          <a:xfrm>
            <a:off x="7304754" y="1749425"/>
            <a:ext cx="4336383" cy="4343400"/>
          </a:xfrm>
          <a:prstGeom prst="rect">
            <a:avLst/>
          </a:prstGeom>
          <a:noFill/>
          <a:ln>
            <a:noFill/>
          </a:ln>
        </p:spPr>
      </p:pic>
      <p:sp>
        <p:nvSpPr>
          <p:cNvPr id="625" name="Google Shape;625;p27"/>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pt-BR"/>
              <a:t>‹#›</a:t>
            </a:fld>
            <a:endParaRPr/>
          </a:p>
        </p:txBody>
      </p:sp>
      <p:pic>
        <p:nvPicPr>
          <p:cNvPr id="626" name="Google Shape;626;p27"/>
          <p:cNvPicPr preferRelativeResize="0"/>
          <p:nvPr/>
        </p:nvPicPr>
        <p:blipFill rotWithShape="1">
          <a:blip r:embed="rId4">
            <a:alphaModFix/>
          </a:blip>
          <a:srcRect b="0" l="0" r="0" t="0"/>
          <a:stretch/>
        </p:blipFill>
        <p:spPr>
          <a:xfrm>
            <a:off x="550863" y="3011360"/>
            <a:ext cx="6401693" cy="1819529"/>
          </a:xfrm>
          <a:prstGeom prst="rect">
            <a:avLst/>
          </a:prstGeom>
          <a:noFill/>
          <a:ln>
            <a:noFill/>
          </a:ln>
        </p:spPr>
      </p:pic>
      <p:sp>
        <p:nvSpPr>
          <p:cNvPr id="627" name="Google Shape;627;p27"/>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28"/>
          <p:cNvSpPr txBox="1"/>
          <p:nvPr>
            <p:ph type="title"/>
          </p:nvPr>
        </p:nvSpPr>
        <p:spPr>
          <a:xfrm>
            <a:off x="550863" y="549275"/>
            <a:ext cx="11090275" cy="98488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200"/>
              <a:buFont typeface="Play"/>
              <a:buNone/>
            </a:pPr>
            <a:r>
              <a:rPr lang="pt-BR"/>
              <a:t>F1-Score</a:t>
            </a:r>
            <a:endParaRPr/>
          </a:p>
        </p:txBody>
      </p:sp>
      <p:pic>
        <p:nvPicPr>
          <p:cNvPr descr="Interface gráfica do usuário, Diagrama&#10;&#10;Descrição gerada automaticamente" id="633" name="Google Shape;633;p28"/>
          <p:cNvPicPr preferRelativeResize="0"/>
          <p:nvPr>
            <p:ph idx="1" type="body"/>
          </p:nvPr>
        </p:nvPicPr>
        <p:blipFill rotWithShape="1">
          <a:blip r:embed="rId3">
            <a:alphaModFix/>
          </a:blip>
          <a:srcRect b="0" l="0" r="0" t="0"/>
          <a:stretch/>
        </p:blipFill>
        <p:spPr>
          <a:xfrm>
            <a:off x="7304754" y="1750060"/>
            <a:ext cx="4336383" cy="4343400"/>
          </a:xfrm>
          <a:prstGeom prst="rect">
            <a:avLst/>
          </a:prstGeom>
          <a:noFill/>
          <a:ln>
            <a:noFill/>
          </a:ln>
        </p:spPr>
      </p:pic>
      <p:sp>
        <p:nvSpPr>
          <p:cNvPr id="634" name="Google Shape;634;p28"/>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pt-BR"/>
              <a:t>‹#›</a:t>
            </a:fld>
            <a:endParaRPr/>
          </a:p>
        </p:txBody>
      </p:sp>
      <p:pic>
        <p:nvPicPr>
          <p:cNvPr id="635" name="Google Shape;635;p28"/>
          <p:cNvPicPr preferRelativeResize="0"/>
          <p:nvPr/>
        </p:nvPicPr>
        <p:blipFill rotWithShape="1">
          <a:blip r:embed="rId4">
            <a:alphaModFix/>
          </a:blip>
          <a:srcRect b="0" l="0" r="0" t="0"/>
          <a:stretch/>
        </p:blipFill>
        <p:spPr>
          <a:xfrm>
            <a:off x="550863" y="3188232"/>
            <a:ext cx="6601746" cy="1467055"/>
          </a:xfrm>
          <a:prstGeom prst="rect">
            <a:avLst/>
          </a:prstGeom>
          <a:noFill/>
          <a:ln>
            <a:noFill/>
          </a:ln>
        </p:spPr>
      </p:pic>
      <p:sp>
        <p:nvSpPr>
          <p:cNvPr id="636" name="Google Shape;636;p28"/>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40" name="Shape 240"/>
        <p:cNvGrpSpPr/>
        <p:nvPr/>
      </p:nvGrpSpPr>
      <p:grpSpPr>
        <a:xfrm>
          <a:off x="0" y="0"/>
          <a:ext cx="0" cy="0"/>
          <a:chOff x="0" y="0"/>
          <a:chExt cx="0" cy="0"/>
        </a:xfrm>
      </p:grpSpPr>
      <p:sp>
        <p:nvSpPr>
          <p:cNvPr id="241" name="Google Shape;241;p4"/>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42" name="Google Shape;242;p4"/>
          <p:cNvSpPr/>
          <p:nvPr/>
        </p:nvSpPr>
        <p:spPr>
          <a:xfrm rot="8100000">
            <a:off x="626845" y="828962"/>
            <a:ext cx="540000" cy="108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43" name="Google Shape;243;p4"/>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nvGrpSpPr>
          <p:cNvPr id="244" name="Google Shape;244;p4"/>
          <p:cNvGrpSpPr/>
          <p:nvPr/>
        </p:nvGrpSpPr>
        <p:grpSpPr>
          <a:xfrm>
            <a:off x="1292493" y="4299807"/>
            <a:ext cx="2083885" cy="2083885"/>
            <a:chOff x="4842143" y="3556857"/>
            <a:chExt cx="2083885" cy="2083885"/>
          </a:xfrm>
        </p:grpSpPr>
        <p:sp>
          <p:nvSpPr>
            <p:cNvPr id="245" name="Google Shape;245;p4"/>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46" name="Google Shape;246;p4"/>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47" name="Google Shape;247;p4"/>
            <p:cNvSpPr/>
            <p:nvPr/>
          </p:nvSpPr>
          <p:spPr>
            <a:xfrm flipH="1" rot="2700000">
              <a:off x="6040374" y="3601683"/>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48" name="Google Shape;248;p4"/>
            <p:cNvSpPr/>
            <p:nvPr/>
          </p:nvSpPr>
          <p:spPr>
            <a:xfrm flipH="1" rot="2700000">
              <a:off x="5059348" y="4582709"/>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249" name="Google Shape;249;p4"/>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Plano de fundo digital de pontos de dados" id="250" name="Google Shape;250;p4"/>
          <p:cNvPicPr preferRelativeResize="0"/>
          <p:nvPr>
            <p:ph idx="2" type="pic"/>
          </p:nvPr>
        </p:nvPicPr>
        <p:blipFill rotWithShape="1">
          <a:blip r:embed="rId3">
            <a:alphaModFix/>
          </a:blip>
          <a:srcRect b="0" l="0" r="0" t="0"/>
          <a:stretch/>
        </p:blipFill>
        <p:spPr>
          <a:xfrm>
            <a:off x="0" y="0"/>
            <a:ext cx="12192000" cy="6858000"/>
          </a:xfrm>
          <a:prstGeom prst="rect">
            <a:avLst/>
          </a:prstGeom>
          <a:solidFill>
            <a:schemeClr val="accent5"/>
          </a:solidFill>
          <a:ln>
            <a:noFill/>
          </a:ln>
        </p:spPr>
      </p:pic>
      <p:sp>
        <p:nvSpPr>
          <p:cNvPr id="251" name="Google Shape;251;p4"/>
          <p:cNvSpPr/>
          <p:nvPr/>
        </p:nvSpPr>
        <p:spPr>
          <a:xfrm>
            <a:off x="0" y="5773729"/>
            <a:ext cx="12192000" cy="1084271"/>
          </a:xfrm>
          <a:prstGeom prst="rect">
            <a:avLst/>
          </a:prstGeom>
          <a:gradFill>
            <a:gsLst>
              <a:gs pos="0">
                <a:srgbClr val="1B192E">
                  <a:alpha val="0"/>
                </a:srgbClr>
              </a:gs>
              <a:gs pos="28000">
                <a:srgbClr val="1B192E">
                  <a:alpha val="0"/>
                </a:srgbClr>
              </a:gs>
              <a:gs pos="90000">
                <a:srgbClr val="1B192E">
                  <a:alpha val="60000"/>
                </a:srgbClr>
              </a:gs>
              <a:gs pos="100000">
                <a:srgbClr val="1B192E">
                  <a:alpha val="6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52" name="Google Shape;252;p4"/>
          <p:cNvSpPr/>
          <p:nvPr/>
        </p:nvSpPr>
        <p:spPr>
          <a:xfrm rot="10800000">
            <a:off x="0" y="-3"/>
            <a:ext cx="9000000" cy="6857998"/>
          </a:xfrm>
          <a:prstGeom prst="rect">
            <a:avLst/>
          </a:prstGeom>
          <a:gradFill>
            <a:gsLst>
              <a:gs pos="0">
                <a:srgbClr val="1B192E">
                  <a:alpha val="0"/>
                </a:srgbClr>
              </a:gs>
              <a:gs pos="50000">
                <a:srgbClr val="1B192E">
                  <a:alpha val="60000"/>
                </a:srgbClr>
              </a:gs>
              <a:gs pos="100000">
                <a:srgbClr val="1B192E">
                  <a:alpha val="6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53" name="Google Shape;253;p4"/>
          <p:cNvSpPr txBox="1"/>
          <p:nvPr>
            <p:ph type="ctrTitle"/>
          </p:nvPr>
        </p:nvSpPr>
        <p:spPr>
          <a:xfrm>
            <a:off x="550875" y="549275"/>
            <a:ext cx="5653200" cy="2986200"/>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chemeClr val="lt1"/>
              </a:buClr>
              <a:buSzPts val="6400"/>
              <a:buFont typeface="Play"/>
              <a:buNone/>
            </a:pPr>
            <a:r>
              <a:rPr lang="pt-BR" sz="6400">
                <a:solidFill>
                  <a:schemeClr val="lt1"/>
                </a:solidFill>
                <a:latin typeface="Play"/>
                <a:ea typeface="Play"/>
                <a:cs typeface="Play"/>
                <a:sym typeface="Play"/>
              </a:rPr>
              <a:t>Inteligência Computacional</a:t>
            </a:r>
            <a:endParaRPr/>
          </a:p>
        </p:txBody>
      </p:sp>
      <p:sp>
        <p:nvSpPr>
          <p:cNvPr id="254" name="Google Shape;254;p4"/>
          <p:cNvSpPr txBox="1"/>
          <p:nvPr>
            <p:ph idx="1" type="subTitle"/>
          </p:nvPr>
        </p:nvSpPr>
        <p:spPr>
          <a:xfrm>
            <a:off x="550875" y="3827600"/>
            <a:ext cx="5653200" cy="2265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2400"/>
              <a:buNone/>
            </a:pPr>
            <a:r>
              <a:t/>
            </a:r>
            <a:endParaRPr>
              <a:latin typeface="Gill Sans"/>
              <a:ea typeface="Gill Sans"/>
              <a:cs typeface="Gill Sans"/>
              <a:sym typeface="Gill Sans"/>
            </a:endParaRPr>
          </a:p>
        </p:txBody>
      </p:sp>
      <p:sp>
        <p:nvSpPr>
          <p:cNvPr id="255" name="Google Shape;255;p4"/>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Clr>
                <a:schemeClr val="dk1"/>
              </a:buClr>
              <a:buFont typeface="Arial"/>
              <a:buNone/>
            </a:pPr>
            <a:r>
              <a:rPr lang="pt-BR"/>
              <a:t>Terça-feira, 8 de novembro, 2022</a:t>
            </a:r>
            <a:endParaRPr/>
          </a:p>
        </p:txBody>
      </p:sp>
      <p:sp>
        <p:nvSpPr>
          <p:cNvPr id="256" name="Google Shape;256;p4"/>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29"/>
          <p:cNvSpPr txBox="1"/>
          <p:nvPr>
            <p:ph type="ctrTitle"/>
          </p:nvPr>
        </p:nvSpPr>
        <p:spPr>
          <a:xfrm>
            <a:off x="550863" y="549275"/>
            <a:ext cx="5437187" cy="2986234"/>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pt-BR"/>
              <a:t>Obrigado</a:t>
            </a:r>
            <a:endParaRPr/>
          </a:p>
        </p:txBody>
      </p:sp>
      <p:sp>
        <p:nvSpPr>
          <p:cNvPr id="642" name="Google Shape;642;p29"/>
          <p:cNvSpPr txBox="1"/>
          <p:nvPr>
            <p:ph idx="1" type="subTitle"/>
          </p:nvPr>
        </p:nvSpPr>
        <p:spPr>
          <a:xfrm>
            <a:off x="550863" y="3827610"/>
            <a:ext cx="5437187" cy="2265216"/>
          </a:xfrm>
          <a:prstGeom prst="rect">
            <a:avLst/>
          </a:prstGeom>
          <a:noFill/>
          <a:ln>
            <a:noFill/>
          </a:ln>
        </p:spPr>
        <p:txBody>
          <a:bodyPr anchorCtr="0" anchor="t" bIns="0" lIns="0" spcFirstLastPara="1" rIns="0" wrap="square" tIns="0">
            <a:noAutofit/>
          </a:bodyPr>
          <a:lstStyle/>
          <a:p>
            <a:pPr indent="-228600" lvl="0" marL="228600" rtl="0" algn="l">
              <a:lnSpc>
                <a:spcPct val="110000"/>
              </a:lnSpc>
              <a:spcBef>
                <a:spcPts val="0"/>
              </a:spcBef>
              <a:spcAft>
                <a:spcPts val="0"/>
              </a:spcAft>
              <a:buClr>
                <a:schemeClr val="lt1"/>
              </a:buClr>
              <a:buSzPts val="2400"/>
              <a:buNone/>
            </a:pPr>
            <a:r>
              <a:rPr lang="pt-BR"/>
              <a:t>Rafael Felipe Pantoja Sales</a:t>
            </a:r>
            <a:endParaRPr/>
          </a:p>
          <a:p>
            <a:pPr indent="-228600" lvl="0" marL="228600" rtl="0" algn="l">
              <a:lnSpc>
                <a:spcPct val="110000"/>
              </a:lnSpc>
              <a:spcBef>
                <a:spcPts val="1800"/>
              </a:spcBef>
              <a:spcAft>
                <a:spcPts val="0"/>
              </a:spcAft>
              <a:buClr>
                <a:schemeClr val="lt1"/>
              </a:buClr>
              <a:buSzPts val="2400"/>
              <a:buNone/>
            </a:pPr>
            <a:r>
              <a:rPr lang="pt-BR"/>
              <a:t>rafael.fpsales@aluno.uepa.br</a:t>
            </a:r>
            <a:endParaRPr/>
          </a:p>
          <a:p>
            <a:pPr indent="-228600" lvl="0" marL="228600" rtl="0" algn="l">
              <a:lnSpc>
                <a:spcPct val="110000"/>
              </a:lnSpc>
              <a:spcBef>
                <a:spcPts val="1800"/>
              </a:spcBef>
              <a:spcAft>
                <a:spcPts val="0"/>
              </a:spcAft>
              <a:buClr>
                <a:schemeClr val="lt1"/>
              </a:buClr>
              <a:buSzPts val="2400"/>
              <a:buNone/>
            </a:pPr>
            <a:r>
              <a:t/>
            </a:r>
            <a:endParaRPr/>
          </a:p>
        </p:txBody>
      </p:sp>
      <p:pic>
        <p:nvPicPr>
          <p:cNvPr descr="Plano de fundo digital de pontos de dados" id="643" name="Google Shape;643;p29"/>
          <p:cNvPicPr preferRelativeResize="0"/>
          <p:nvPr>
            <p:ph idx="2" type="pic"/>
          </p:nvPr>
        </p:nvPicPr>
        <p:blipFill rotWithShape="1">
          <a:blip r:embed="rId3">
            <a:alphaModFix/>
          </a:blip>
          <a:srcRect b="0" l="0" r="0" t="0"/>
          <a:stretch/>
        </p:blipFill>
        <p:spPr>
          <a:xfrm>
            <a:off x="6556248" y="548640"/>
            <a:ext cx="5084064" cy="2880360"/>
          </a:xfrm>
          <a:prstGeom prst="rect">
            <a:avLst/>
          </a:prstGeom>
          <a:solidFill>
            <a:schemeClr val="accent5"/>
          </a:solidFill>
          <a:ln>
            <a:noFill/>
          </a:ln>
        </p:spPr>
      </p:pic>
      <p:pic>
        <p:nvPicPr>
          <p:cNvPr descr="Plano de fundo digital de pontos de dados" id="644" name="Google Shape;644;p29"/>
          <p:cNvPicPr preferRelativeResize="0"/>
          <p:nvPr>
            <p:ph idx="3" type="pic"/>
          </p:nvPr>
        </p:nvPicPr>
        <p:blipFill rotWithShape="1">
          <a:blip r:embed="rId4">
            <a:alphaModFix/>
          </a:blip>
          <a:srcRect b="0" l="0" r="0" t="0"/>
          <a:stretch/>
        </p:blipFill>
        <p:spPr>
          <a:xfrm>
            <a:off x="6556248" y="3429000"/>
            <a:ext cx="5084064" cy="2880360"/>
          </a:xfrm>
          <a:prstGeom prst="rect">
            <a:avLst/>
          </a:prstGeom>
          <a:solidFill>
            <a:schemeClr val="accent5"/>
          </a:solidFill>
          <a:ln>
            <a:noFill/>
          </a:ln>
        </p:spPr>
      </p:pic>
      <p:sp>
        <p:nvSpPr>
          <p:cNvPr id="645" name="Google Shape;645;p29"/>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pt-BR"/>
              <a:t>‹#›</a:t>
            </a:fld>
            <a:endParaRPr/>
          </a:p>
        </p:txBody>
      </p:sp>
      <p:sp>
        <p:nvSpPr>
          <p:cNvPr id="646" name="Google Shape;646;p29"/>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30"/>
          <p:cNvSpPr txBox="1"/>
          <p:nvPr>
            <p:ph type="title"/>
          </p:nvPr>
        </p:nvSpPr>
        <p:spPr>
          <a:xfrm>
            <a:off x="550862" y="549275"/>
            <a:ext cx="11091600" cy="13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pt-BR"/>
              <a:t>Referências</a:t>
            </a:r>
            <a:endParaRPr/>
          </a:p>
        </p:txBody>
      </p:sp>
      <p:sp>
        <p:nvSpPr>
          <p:cNvPr id="652" name="Google Shape;652;p30"/>
          <p:cNvSpPr txBox="1"/>
          <p:nvPr>
            <p:ph idx="1" type="body"/>
          </p:nvPr>
        </p:nvSpPr>
        <p:spPr>
          <a:xfrm>
            <a:off x="550863" y="2113199"/>
            <a:ext cx="11090274" cy="3979625"/>
          </a:xfrm>
          <a:prstGeom prst="rect">
            <a:avLst/>
          </a:prstGeom>
          <a:noFill/>
          <a:ln>
            <a:noFill/>
          </a:ln>
        </p:spPr>
        <p:txBody>
          <a:bodyPr anchorCtr="0" anchor="t" bIns="0" lIns="0" spcFirstLastPara="1" rIns="0" wrap="square" tIns="0">
            <a:noAutofit/>
          </a:bodyPr>
          <a:lstStyle/>
          <a:p>
            <a:pPr indent="-228600" lvl="0" marL="228600" rtl="0" algn="l">
              <a:lnSpc>
                <a:spcPct val="110000"/>
              </a:lnSpc>
              <a:spcBef>
                <a:spcPts val="0"/>
              </a:spcBef>
              <a:spcAft>
                <a:spcPts val="0"/>
              </a:spcAft>
              <a:buClr>
                <a:schemeClr val="lt1"/>
              </a:buClr>
              <a:buSzPts val="2000"/>
              <a:buChar char="•"/>
            </a:pPr>
            <a:r>
              <a:rPr lang="pt-BR"/>
              <a:t>Inteligência computacional. SBIC, 2022. Disponível em: </a:t>
            </a:r>
            <a:r>
              <a:rPr lang="pt-BR" u="sng">
                <a:solidFill>
                  <a:schemeClr val="hlink"/>
                </a:solidFill>
                <a:hlinkClick r:id="rId3"/>
              </a:rPr>
              <a:t>https://sbic.org.br/inteligencia-computacional/</a:t>
            </a:r>
            <a:r>
              <a:rPr lang="pt-BR"/>
              <a:t>. Acesso em: 20/10/2022.</a:t>
            </a:r>
            <a:endParaRPr/>
          </a:p>
          <a:p>
            <a:pPr indent="-228600" lvl="0" marL="228600" rtl="0" algn="l">
              <a:lnSpc>
                <a:spcPct val="110000"/>
              </a:lnSpc>
              <a:spcBef>
                <a:spcPts val="1800"/>
              </a:spcBef>
              <a:spcAft>
                <a:spcPts val="0"/>
              </a:spcAft>
              <a:buClr>
                <a:schemeClr val="lt1"/>
              </a:buClr>
              <a:buSzPts val="2000"/>
              <a:buChar char="•"/>
            </a:pPr>
            <a:r>
              <a:rPr lang="pt-BR"/>
              <a:t>A. C. P. F. de Carvalho. Título: Redes Neurais Artificiais. Disponível em: </a:t>
            </a:r>
            <a:r>
              <a:rPr lang="pt-BR" u="sng">
                <a:solidFill>
                  <a:schemeClr val="hlink"/>
                </a:solidFill>
                <a:hlinkClick r:id="rId4"/>
              </a:rPr>
              <a:t>https://sites.icmc.usp.br/andre/research/neural/</a:t>
            </a:r>
            <a:r>
              <a:rPr lang="pt-BR"/>
              <a:t>. Acesso em: 20/10/2022.</a:t>
            </a:r>
            <a:endParaRPr/>
          </a:p>
          <a:p>
            <a:pPr indent="-228600" lvl="0" marL="228600" rtl="0" algn="l">
              <a:lnSpc>
                <a:spcPct val="110000"/>
              </a:lnSpc>
              <a:spcBef>
                <a:spcPts val="1800"/>
              </a:spcBef>
              <a:spcAft>
                <a:spcPts val="0"/>
              </a:spcAft>
              <a:buClr>
                <a:schemeClr val="lt1"/>
              </a:buClr>
              <a:buSzPts val="2000"/>
              <a:buChar char="•"/>
            </a:pPr>
            <a:r>
              <a:rPr lang="pt-BR"/>
              <a:t>Rodrigues, Victor. Título: Métricas de Avaliação: acurácia, precisão, recall… quais as diferenças?. Disponível em: </a:t>
            </a:r>
            <a:r>
              <a:rPr lang="pt-BR" u="sng">
                <a:solidFill>
                  <a:schemeClr val="hlink"/>
                </a:solidFill>
                <a:hlinkClick r:id="rId5"/>
              </a:rPr>
              <a:t>https://vitorborbarodrigues.medium.com/m%C3%A9tricas-de-avalia%C3%A7%C3%A3o-acur%C3%A1cia-precis%C3%A3o-recall-quais-as-diferen%C3%A7as-c8f05e0a513c</a:t>
            </a:r>
            <a:r>
              <a:rPr lang="pt-BR"/>
              <a:t>. Acesso em: 20/10/2022.</a:t>
            </a:r>
            <a:endParaRPr/>
          </a:p>
        </p:txBody>
      </p:sp>
      <p:sp>
        <p:nvSpPr>
          <p:cNvPr id="653" name="Google Shape;653;p30"/>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pt-BR"/>
              <a:t>‹#›</a:t>
            </a:fld>
            <a:endParaRPr/>
          </a:p>
        </p:txBody>
      </p:sp>
      <p:sp>
        <p:nvSpPr>
          <p:cNvPr id="654" name="Google Shape;654;p30"/>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pt-BR"/>
              <a:t>Terça-feira, 8 de novembro, 2022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
          <p:cNvSpPr txBox="1"/>
          <p:nvPr>
            <p:ph type="title"/>
          </p:nvPr>
        </p:nvSpPr>
        <p:spPr>
          <a:xfrm>
            <a:off x="550863" y="549275"/>
            <a:ext cx="11090275" cy="98488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200"/>
              <a:buFont typeface="Play"/>
              <a:buNone/>
            </a:pPr>
            <a:r>
              <a:rPr lang="pt-BR"/>
              <a:t>Inteligência Computacional</a:t>
            </a:r>
            <a:endParaRPr/>
          </a:p>
        </p:txBody>
      </p:sp>
      <p:pic>
        <p:nvPicPr>
          <p:cNvPr descr="Estrela dourada em fundo preto&#10;&#10;Descrição gerada automaticamente com confiança baixa" id="262" name="Google Shape;262;p5"/>
          <p:cNvPicPr preferRelativeResize="0"/>
          <p:nvPr>
            <p:ph idx="1" type="body"/>
          </p:nvPr>
        </p:nvPicPr>
        <p:blipFill rotWithShape="1">
          <a:blip r:embed="rId3">
            <a:alphaModFix/>
          </a:blip>
          <a:srcRect b="0" l="0" r="0" t="0"/>
          <a:stretch/>
        </p:blipFill>
        <p:spPr>
          <a:xfrm>
            <a:off x="4710906" y="1749425"/>
            <a:ext cx="6515100" cy="4343400"/>
          </a:xfrm>
          <a:prstGeom prst="rect">
            <a:avLst/>
          </a:prstGeom>
          <a:noFill/>
          <a:ln>
            <a:noFill/>
          </a:ln>
        </p:spPr>
      </p:pic>
      <p:sp>
        <p:nvSpPr>
          <p:cNvPr id="263" name="Google Shape;263;p5"/>
          <p:cNvSpPr txBox="1"/>
          <p:nvPr>
            <p:ph idx="2" type="body"/>
          </p:nvPr>
        </p:nvSpPr>
        <p:spPr>
          <a:xfrm>
            <a:off x="550863" y="1750060"/>
            <a:ext cx="3565525" cy="4342765"/>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chemeClr val="lt1"/>
              </a:buClr>
              <a:buSzPts val="1800"/>
              <a:buNone/>
            </a:pPr>
            <a:r>
              <a:rPr lang="pt-BR" sz="1800"/>
              <a:t>A Inteligência Computacional (IC) se refere a um conjunto de métodos computacionais bioinspirados capazes de tratar problemas complexos do mundo real. Basear-se em modelos inspirados na natureza como, por exemplo, Redes Neurais Artificiais,  Algoritmos Genéticos, ou Inteligência de Enxames. A Inteligência Computacional é também conhecida pelos termos Computação Bio-Inspirada, Computação Natural e Soft Computing.</a:t>
            </a:r>
            <a:endParaRPr/>
          </a:p>
        </p:txBody>
      </p:sp>
      <p:sp>
        <p:nvSpPr>
          <p:cNvPr id="264" name="Google Shape;264;p5"/>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pt-BR"/>
              <a:t>Terça-feira, 8 de novembro, 2022</a:t>
            </a:r>
            <a:endParaRPr/>
          </a:p>
        </p:txBody>
      </p:sp>
      <p:sp>
        <p:nvSpPr>
          <p:cNvPr id="265" name="Google Shape;265;p5"/>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1" name="Shape 271"/>
        <p:cNvGrpSpPr/>
        <p:nvPr/>
      </p:nvGrpSpPr>
      <p:grpSpPr>
        <a:xfrm>
          <a:off x="0" y="0"/>
          <a:ext cx="0" cy="0"/>
          <a:chOff x="0" y="0"/>
          <a:chExt cx="0" cy="0"/>
        </a:xfrm>
      </p:grpSpPr>
      <p:sp>
        <p:nvSpPr>
          <p:cNvPr id="272" name="Google Shape;272;p6"/>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73" name="Google Shape;273;p6"/>
          <p:cNvSpPr/>
          <p:nvPr/>
        </p:nvSpPr>
        <p:spPr>
          <a:xfrm rot="8100000">
            <a:off x="626845" y="828962"/>
            <a:ext cx="540000" cy="108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74" name="Google Shape;274;p6"/>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nvGrpSpPr>
          <p:cNvPr id="275" name="Google Shape;275;p6"/>
          <p:cNvGrpSpPr/>
          <p:nvPr/>
        </p:nvGrpSpPr>
        <p:grpSpPr>
          <a:xfrm>
            <a:off x="1292493" y="4299807"/>
            <a:ext cx="2083885" cy="2083885"/>
            <a:chOff x="4842143" y="3556857"/>
            <a:chExt cx="2083885" cy="2083885"/>
          </a:xfrm>
        </p:grpSpPr>
        <p:sp>
          <p:nvSpPr>
            <p:cNvPr id="276" name="Google Shape;276;p6"/>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77" name="Google Shape;277;p6"/>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78" name="Google Shape;278;p6"/>
            <p:cNvSpPr/>
            <p:nvPr/>
          </p:nvSpPr>
          <p:spPr>
            <a:xfrm flipH="1" rot="2700000">
              <a:off x="6040374" y="3601683"/>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79" name="Google Shape;279;p6"/>
            <p:cNvSpPr/>
            <p:nvPr/>
          </p:nvSpPr>
          <p:spPr>
            <a:xfrm flipH="1" rot="2700000">
              <a:off x="5059348" y="4582709"/>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
        <p:nvSpPr>
          <p:cNvPr id="280" name="Google Shape;280;p6"/>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Plano de fundo digital de pontos de dados" id="281" name="Google Shape;281;p6"/>
          <p:cNvPicPr preferRelativeResize="0"/>
          <p:nvPr>
            <p:ph idx="2" type="pic"/>
          </p:nvPr>
        </p:nvPicPr>
        <p:blipFill rotWithShape="1">
          <a:blip r:embed="rId3">
            <a:alphaModFix/>
          </a:blip>
          <a:srcRect b="0" l="0" r="0" t="0"/>
          <a:stretch/>
        </p:blipFill>
        <p:spPr>
          <a:xfrm>
            <a:off x="0" y="0"/>
            <a:ext cx="12192000" cy="6858000"/>
          </a:xfrm>
          <a:prstGeom prst="rect">
            <a:avLst/>
          </a:prstGeom>
          <a:solidFill>
            <a:schemeClr val="accent5"/>
          </a:solidFill>
          <a:ln>
            <a:noFill/>
          </a:ln>
        </p:spPr>
      </p:pic>
      <p:sp>
        <p:nvSpPr>
          <p:cNvPr id="282" name="Google Shape;282;p6"/>
          <p:cNvSpPr/>
          <p:nvPr/>
        </p:nvSpPr>
        <p:spPr>
          <a:xfrm>
            <a:off x="0" y="5773729"/>
            <a:ext cx="12192000" cy="1084271"/>
          </a:xfrm>
          <a:prstGeom prst="rect">
            <a:avLst/>
          </a:prstGeom>
          <a:gradFill>
            <a:gsLst>
              <a:gs pos="0">
                <a:srgbClr val="1B192E">
                  <a:alpha val="0"/>
                </a:srgbClr>
              </a:gs>
              <a:gs pos="28000">
                <a:srgbClr val="1B192E">
                  <a:alpha val="0"/>
                </a:srgbClr>
              </a:gs>
              <a:gs pos="90000">
                <a:srgbClr val="1B192E">
                  <a:alpha val="60000"/>
                </a:srgbClr>
              </a:gs>
              <a:gs pos="100000">
                <a:srgbClr val="1B192E">
                  <a:alpha val="6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83" name="Google Shape;283;p6"/>
          <p:cNvSpPr/>
          <p:nvPr/>
        </p:nvSpPr>
        <p:spPr>
          <a:xfrm rot="10800000">
            <a:off x="0" y="-3"/>
            <a:ext cx="9000000" cy="6857998"/>
          </a:xfrm>
          <a:prstGeom prst="rect">
            <a:avLst/>
          </a:prstGeom>
          <a:gradFill>
            <a:gsLst>
              <a:gs pos="0">
                <a:srgbClr val="1B192E">
                  <a:alpha val="0"/>
                </a:srgbClr>
              </a:gs>
              <a:gs pos="50000">
                <a:srgbClr val="1B192E">
                  <a:alpha val="60000"/>
                </a:srgbClr>
              </a:gs>
              <a:gs pos="100000">
                <a:srgbClr val="1B192E">
                  <a:alpha val="6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84" name="Google Shape;284;p6"/>
          <p:cNvSpPr txBox="1"/>
          <p:nvPr>
            <p:ph type="ctrTitle"/>
          </p:nvPr>
        </p:nvSpPr>
        <p:spPr>
          <a:xfrm>
            <a:off x="550863" y="549275"/>
            <a:ext cx="5437187" cy="2986234"/>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chemeClr val="lt1"/>
              </a:buClr>
              <a:buSzPts val="6400"/>
              <a:buFont typeface="Play"/>
              <a:buNone/>
            </a:pPr>
            <a:r>
              <a:rPr lang="pt-BR" sz="6400">
                <a:solidFill>
                  <a:schemeClr val="lt1"/>
                </a:solidFill>
                <a:latin typeface="Play"/>
                <a:ea typeface="Play"/>
                <a:cs typeface="Play"/>
                <a:sym typeface="Play"/>
              </a:rPr>
              <a:t>Rede Neural Artificial</a:t>
            </a:r>
            <a:endParaRPr/>
          </a:p>
        </p:txBody>
      </p:sp>
      <p:sp>
        <p:nvSpPr>
          <p:cNvPr id="285" name="Google Shape;285;p6"/>
          <p:cNvSpPr txBox="1"/>
          <p:nvPr>
            <p:ph idx="1" type="subTitle"/>
          </p:nvPr>
        </p:nvSpPr>
        <p:spPr>
          <a:xfrm>
            <a:off x="550863" y="3827610"/>
            <a:ext cx="5437187" cy="2265216"/>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2400"/>
              <a:buNone/>
            </a:pPr>
            <a:r>
              <a:rPr lang="pt-BR">
                <a:latin typeface="Gill Sans"/>
                <a:ea typeface="Gill Sans"/>
                <a:cs typeface="Gill Sans"/>
                <a:sym typeface="Gill Sans"/>
              </a:rPr>
              <a:t>Multi</a:t>
            </a:r>
            <a:r>
              <a:rPr lang="pt-BR"/>
              <a:t>Layer </a:t>
            </a:r>
            <a:r>
              <a:rPr lang="pt-BR">
                <a:latin typeface="Gill Sans"/>
                <a:ea typeface="Gill Sans"/>
                <a:cs typeface="Gill Sans"/>
                <a:sym typeface="Gill Sans"/>
              </a:rPr>
              <a:t>Perceptron</a:t>
            </a:r>
            <a:endParaRPr>
              <a:latin typeface="Gill Sans"/>
              <a:ea typeface="Gill Sans"/>
              <a:cs typeface="Gill Sans"/>
              <a:sym typeface="Gill Sans"/>
            </a:endParaRPr>
          </a:p>
        </p:txBody>
      </p:sp>
      <p:sp>
        <p:nvSpPr>
          <p:cNvPr id="286" name="Google Shape;286;p6"/>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Clr>
                <a:schemeClr val="dk1"/>
              </a:buClr>
              <a:buFont typeface="Arial"/>
              <a:buNone/>
            </a:pPr>
            <a:r>
              <a:rPr lang="pt-BR"/>
              <a:t>Terça-feira, 8 de novembro, 2022</a:t>
            </a:r>
            <a:endParaRPr/>
          </a:p>
        </p:txBody>
      </p:sp>
      <p:sp>
        <p:nvSpPr>
          <p:cNvPr id="287" name="Google Shape;287;p6"/>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7"/>
          <p:cNvSpPr txBox="1"/>
          <p:nvPr>
            <p:ph type="title"/>
          </p:nvPr>
        </p:nvSpPr>
        <p:spPr>
          <a:xfrm>
            <a:off x="550863" y="549275"/>
            <a:ext cx="11090275" cy="98488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200"/>
              <a:buFont typeface="Play"/>
              <a:buNone/>
            </a:pPr>
            <a:r>
              <a:rPr lang="pt-BR"/>
              <a:t>Rede Neural Artificial</a:t>
            </a:r>
            <a:endParaRPr/>
          </a:p>
        </p:txBody>
      </p:sp>
      <p:pic>
        <p:nvPicPr>
          <p:cNvPr descr="Uma imagem contendo luz, olhando, fogo, decorado&#10;&#10;Descrição gerada automaticamente" id="293" name="Google Shape;293;p7"/>
          <p:cNvPicPr preferRelativeResize="0"/>
          <p:nvPr>
            <p:ph idx="1" type="body"/>
          </p:nvPr>
        </p:nvPicPr>
        <p:blipFill rotWithShape="1">
          <a:blip r:embed="rId3">
            <a:alphaModFix/>
          </a:blip>
          <a:srcRect b="0" l="0" r="0" t="0"/>
          <a:stretch/>
        </p:blipFill>
        <p:spPr>
          <a:xfrm>
            <a:off x="4295775" y="1893499"/>
            <a:ext cx="7345363" cy="4055252"/>
          </a:xfrm>
          <a:prstGeom prst="rect">
            <a:avLst/>
          </a:prstGeom>
          <a:noFill/>
          <a:ln>
            <a:noFill/>
          </a:ln>
        </p:spPr>
      </p:pic>
      <p:sp>
        <p:nvSpPr>
          <p:cNvPr id="294" name="Google Shape;294;p7"/>
          <p:cNvSpPr txBox="1"/>
          <p:nvPr>
            <p:ph idx="2" type="body"/>
          </p:nvPr>
        </p:nvSpPr>
        <p:spPr>
          <a:xfrm>
            <a:off x="550863" y="1750060"/>
            <a:ext cx="3565525" cy="4342765"/>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chemeClr val="lt1"/>
              </a:buClr>
              <a:buSzPts val="2000"/>
              <a:buNone/>
            </a:pPr>
            <a:r>
              <a:rPr lang="pt-BR" sz="2000"/>
              <a:t>As redes neurais artificiais são técnicas computacionais que apresentam um modelo matemático inspirado na estrutura neural de organismos inteligentes e que adquirem conhecimento através de experiência. Uma grande rede neural artificial pode ter centenas ou milhares de unidades de processamento, já o cérebro de um mamífero pode ter muitos bilhões de neurônios. </a:t>
            </a:r>
            <a:endParaRPr/>
          </a:p>
        </p:txBody>
      </p:sp>
      <p:sp>
        <p:nvSpPr>
          <p:cNvPr id="295" name="Google Shape;295;p7"/>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pt-BR"/>
              <a:t>Terça-feira, 8 de novembro, 2022</a:t>
            </a:r>
            <a:endParaRPr/>
          </a:p>
        </p:txBody>
      </p:sp>
      <p:sp>
        <p:nvSpPr>
          <p:cNvPr id="296" name="Google Shape;296;p7"/>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8"/>
          <p:cNvSpPr txBox="1"/>
          <p:nvPr>
            <p:ph type="title"/>
          </p:nvPr>
        </p:nvSpPr>
        <p:spPr>
          <a:xfrm>
            <a:off x="550863" y="549275"/>
            <a:ext cx="11090275" cy="98488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200"/>
              <a:buFont typeface="Play"/>
              <a:buNone/>
            </a:pPr>
            <a:r>
              <a:rPr lang="pt-BR"/>
              <a:t>Como funcionam as redes neurais biológicas</a:t>
            </a:r>
            <a:endParaRPr/>
          </a:p>
        </p:txBody>
      </p:sp>
      <p:pic>
        <p:nvPicPr>
          <p:cNvPr descr="Diagrama&#10;&#10;Descrição gerada automaticamente" id="302" name="Google Shape;302;p8"/>
          <p:cNvPicPr preferRelativeResize="0"/>
          <p:nvPr>
            <p:ph idx="1" type="body"/>
          </p:nvPr>
        </p:nvPicPr>
        <p:blipFill rotWithShape="1">
          <a:blip r:embed="rId3">
            <a:alphaModFix/>
          </a:blip>
          <a:srcRect b="0" l="0" r="0" t="0"/>
          <a:stretch/>
        </p:blipFill>
        <p:spPr>
          <a:xfrm>
            <a:off x="4590256" y="1749425"/>
            <a:ext cx="6756400" cy="4343400"/>
          </a:xfrm>
          <a:prstGeom prst="rect">
            <a:avLst/>
          </a:prstGeom>
          <a:noFill/>
          <a:ln>
            <a:noFill/>
          </a:ln>
        </p:spPr>
      </p:pic>
      <p:sp>
        <p:nvSpPr>
          <p:cNvPr id="303" name="Google Shape;303;p8"/>
          <p:cNvSpPr txBox="1"/>
          <p:nvPr>
            <p:ph idx="2" type="body"/>
          </p:nvPr>
        </p:nvSpPr>
        <p:spPr>
          <a:xfrm>
            <a:off x="550863" y="1750060"/>
            <a:ext cx="3565525" cy="4342765"/>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chemeClr val="lt1"/>
              </a:buClr>
              <a:buSzPts val="1900"/>
              <a:buNone/>
            </a:pPr>
            <a:r>
              <a:rPr lang="pt-BR" sz="1900"/>
              <a:t>As redes neurais são formadas por vários neurônios, e o neurônio possui algumas estruturas principais, como o dendrito, o corpo celular, o axônio, e a sinapse. O dendrito é responsável pela entrada da informação nos neurônios, o corpo processa essa entrada gerando proteínas, que são transportadas pelo axônio, até as sinapses que irão gerar neurotransmissores, e essas conexões entre neurônios armazenam o conhecimento.</a:t>
            </a:r>
            <a:endParaRPr/>
          </a:p>
        </p:txBody>
      </p:sp>
      <p:sp>
        <p:nvSpPr>
          <p:cNvPr id="304" name="Google Shape;304;p8"/>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pt-BR"/>
              <a:t>Terça-feira, 8 de novembro, 2022</a:t>
            </a:r>
            <a:endParaRPr/>
          </a:p>
        </p:txBody>
      </p:sp>
      <p:sp>
        <p:nvSpPr>
          <p:cNvPr id="305" name="Google Shape;305;p8"/>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9"/>
          <p:cNvSpPr txBox="1"/>
          <p:nvPr>
            <p:ph type="title"/>
          </p:nvPr>
        </p:nvSpPr>
        <p:spPr>
          <a:xfrm>
            <a:off x="550863" y="549275"/>
            <a:ext cx="11090275" cy="98488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200"/>
              <a:buFont typeface="Play"/>
              <a:buNone/>
            </a:pPr>
            <a:r>
              <a:rPr lang="pt-BR"/>
              <a:t>Conhecendo o modelo matemático do neurônio artificial</a:t>
            </a:r>
            <a:endParaRPr/>
          </a:p>
        </p:txBody>
      </p:sp>
      <p:pic>
        <p:nvPicPr>
          <p:cNvPr descr="Diagrama&#10;&#10;Descrição gerada automaticamente" id="311" name="Google Shape;311;p9"/>
          <p:cNvPicPr preferRelativeResize="0"/>
          <p:nvPr>
            <p:ph idx="1" type="body"/>
          </p:nvPr>
        </p:nvPicPr>
        <p:blipFill rotWithShape="1">
          <a:blip r:embed="rId3">
            <a:alphaModFix/>
          </a:blip>
          <a:srcRect b="0" l="0" r="0" t="0"/>
          <a:stretch/>
        </p:blipFill>
        <p:spPr>
          <a:xfrm>
            <a:off x="4925219" y="2397125"/>
            <a:ext cx="6086475" cy="3048000"/>
          </a:xfrm>
          <a:prstGeom prst="rect">
            <a:avLst/>
          </a:prstGeom>
          <a:noFill/>
          <a:ln>
            <a:noFill/>
          </a:ln>
        </p:spPr>
      </p:pic>
      <p:sp>
        <p:nvSpPr>
          <p:cNvPr id="312" name="Google Shape;312;p9"/>
          <p:cNvSpPr txBox="1"/>
          <p:nvPr>
            <p:ph idx="2" type="body"/>
          </p:nvPr>
        </p:nvSpPr>
        <p:spPr>
          <a:xfrm>
            <a:off x="550863" y="1750060"/>
            <a:ext cx="3565525" cy="4342765"/>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chemeClr val="lt1"/>
              </a:buClr>
              <a:buSzPts val="2400"/>
              <a:buNone/>
            </a:pPr>
            <a:r>
              <a:rPr lang="pt-BR" sz="2400"/>
              <a:t>O neurônio perceptron processa as entradas fazendo o somatório do produto de cada entrada com seu respectivo peso, e o resultado disso somado ao bias, serve como parâmetro de uma função de ativação, que vai gerar um valor de ativação daquele neurônio.</a:t>
            </a:r>
            <a:endParaRPr/>
          </a:p>
        </p:txBody>
      </p:sp>
      <p:sp>
        <p:nvSpPr>
          <p:cNvPr id="313" name="Google Shape;313;p9"/>
          <p:cNvSpPr txBox="1"/>
          <p:nvPr>
            <p:ph idx="10" type="dt"/>
          </p:nvPr>
        </p:nvSpPr>
        <p:spPr>
          <a:xfrm>
            <a:off x="550863" y="6507212"/>
            <a:ext cx="2628900" cy="153888"/>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pt-BR"/>
              <a:t>Terça-feira, 8 de novembro, 2022</a:t>
            </a:r>
            <a:endParaRPr/>
          </a:p>
        </p:txBody>
      </p:sp>
      <p:sp>
        <p:nvSpPr>
          <p:cNvPr id="314" name="Google Shape;314;p9"/>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DFloatVTI">
  <a:themeElements>
    <a:clrScheme name="Float">
      <a:dk1>
        <a:srgbClr val="000000"/>
      </a:dk1>
      <a:lt1>
        <a:srgbClr val="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2022-09-18T17:50:40Z</dcterms:created>
  <dc:creator>RAFAEL FELIPE PANTOJA SALES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